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1.xml" ContentType="application/inkml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0" r:id="rId8"/>
    <p:sldId id="261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9" r:id="rId17"/>
    <p:sldId id="274" r:id="rId18"/>
    <p:sldId id="275" r:id="rId19"/>
    <p:sldId id="278" r:id="rId20"/>
    <p:sldId id="276" r:id="rId21"/>
    <p:sldId id="281" r:id="rId22"/>
    <p:sldId id="282" r:id="rId23"/>
    <p:sldId id="280" r:id="rId24"/>
    <p:sldId id="277" r:id="rId25"/>
    <p:sldId id="283" r:id="rId26"/>
    <p:sldId id="284" r:id="rId27"/>
    <p:sldId id="285" r:id="rId28"/>
    <p:sldId id="288" r:id="rId29"/>
    <p:sldId id="289" r:id="rId30"/>
    <p:sldId id="290" r:id="rId31"/>
    <p:sldId id="297" r:id="rId32"/>
    <p:sldId id="291" r:id="rId33"/>
    <p:sldId id="296" r:id="rId34"/>
    <p:sldId id="292" r:id="rId35"/>
    <p:sldId id="295" r:id="rId36"/>
    <p:sldId id="293" r:id="rId37"/>
    <p:sldId id="294" r:id="rId38"/>
    <p:sldId id="298" r:id="rId39"/>
    <p:sldId id="338" r:id="rId40"/>
    <p:sldId id="286" r:id="rId41"/>
    <p:sldId id="287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0" r:id="rId52"/>
    <p:sldId id="312" r:id="rId53"/>
    <p:sldId id="311" r:id="rId54"/>
    <p:sldId id="336" r:id="rId55"/>
    <p:sldId id="313" r:id="rId56"/>
    <p:sldId id="324" r:id="rId57"/>
    <p:sldId id="315" r:id="rId58"/>
    <p:sldId id="316" r:id="rId59"/>
    <p:sldId id="317" r:id="rId60"/>
    <p:sldId id="318" r:id="rId61"/>
    <p:sldId id="319" r:id="rId62"/>
    <p:sldId id="323" r:id="rId63"/>
    <p:sldId id="337" r:id="rId64"/>
    <p:sldId id="320" r:id="rId65"/>
    <p:sldId id="321" r:id="rId66"/>
    <p:sldId id="322" r:id="rId67"/>
    <p:sldId id="314" r:id="rId68"/>
    <p:sldId id="325" r:id="rId69"/>
    <p:sldId id="327" r:id="rId70"/>
    <p:sldId id="326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9EC855-AE87-46B9-9FB8-96567E3D8DCB}">
          <p14:sldIdLst>
            <p14:sldId id="256"/>
          </p14:sldIdLst>
        </p14:section>
        <p14:section name="Introduction" id="{485F5F16-0335-4A0C-8893-C0F803AF3AE1}">
          <p14:sldIdLst>
            <p14:sldId id="257"/>
            <p14:sldId id="258"/>
            <p14:sldId id="259"/>
            <p14:sldId id="263"/>
            <p14:sldId id="265"/>
            <p14:sldId id="260"/>
            <p14:sldId id="261"/>
            <p14:sldId id="266"/>
            <p14:sldId id="268"/>
            <p14:sldId id="269"/>
            <p14:sldId id="270"/>
            <p14:sldId id="271"/>
            <p14:sldId id="272"/>
          </p14:sldIdLst>
        </p14:section>
        <p14:section name="Multistage Graph" id="{DD30DE43-EBFF-43C6-B737-F2BE9A8B36AE}">
          <p14:sldIdLst>
            <p14:sldId id="273"/>
            <p14:sldId id="279"/>
            <p14:sldId id="274"/>
            <p14:sldId id="275"/>
            <p14:sldId id="278"/>
            <p14:sldId id="276"/>
            <p14:sldId id="281"/>
            <p14:sldId id="282"/>
            <p14:sldId id="280"/>
            <p14:sldId id="277"/>
            <p14:sldId id="283"/>
            <p14:sldId id="284"/>
          </p14:sldIdLst>
        </p14:section>
        <p14:section name="0/1 Knapsack Problem" id="{3CCCBC7E-5520-44C1-87D5-19DD9B45A1C0}">
          <p14:sldIdLst>
            <p14:sldId id="285"/>
            <p14:sldId id="288"/>
            <p14:sldId id="289"/>
            <p14:sldId id="290"/>
            <p14:sldId id="297"/>
            <p14:sldId id="291"/>
            <p14:sldId id="296"/>
            <p14:sldId id="292"/>
            <p14:sldId id="295"/>
            <p14:sldId id="293"/>
            <p14:sldId id="294"/>
            <p14:sldId id="298"/>
            <p14:sldId id="338"/>
            <p14:sldId id="286"/>
            <p14:sldId id="287"/>
          </p14:sldIdLst>
        </p14:section>
        <p14:section name="All Pair Shortest Path" id="{FA8B36EF-A50A-4585-A51A-3B6A19751CFC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Single Source Shortest Path" id="{8E9DDA18-26F2-483D-B90B-02BACDCF215C}">
          <p14:sldIdLst>
            <p14:sldId id="310"/>
            <p14:sldId id="312"/>
            <p14:sldId id="311"/>
            <p14:sldId id="336"/>
          </p14:sldIdLst>
        </p14:section>
        <p14:section name="The Travelling Salesman Problem" id="{14DEA112-AC52-40FD-962E-8C40939DB743}">
          <p14:sldIdLst>
            <p14:sldId id="313"/>
            <p14:sldId id="324"/>
            <p14:sldId id="315"/>
            <p14:sldId id="316"/>
            <p14:sldId id="317"/>
            <p14:sldId id="318"/>
            <p14:sldId id="319"/>
            <p14:sldId id="323"/>
            <p14:sldId id="337"/>
            <p14:sldId id="320"/>
            <p14:sldId id="321"/>
            <p14:sldId id="322"/>
          </p14:sldIdLst>
        </p14:section>
        <p14:section name="Matrix Chain Multiplication" id="{B5121BEF-062A-43DD-8073-518E16D8A771}">
          <p14:sldIdLst>
            <p14:sldId id="314"/>
            <p14:sldId id="325"/>
            <p14:sldId id="327"/>
            <p14:sldId id="326"/>
            <p14:sldId id="328"/>
            <p14:sldId id="329"/>
          </p14:sldIdLst>
        </p14:section>
        <p14:section name="Longest Common Subsequence" id="{21834497-385C-4056-B3BD-9CB55B0E21A2}">
          <p14:sldIdLst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F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-56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pal Sonune" userId="a84d000b-e407-4958-bec6-a75de855f8bf" providerId="ADAL" clId="{D6241774-73C0-4DBA-99D0-D1F6F25B5CE6}"/>
    <pc:docChg chg="undo custSel addSld delSld modSld sldOrd addSection modSection">
      <pc:chgData name="Gopal Sonune" userId="a84d000b-e407-4958-bec6-a75de855f8bf" providerId="ADAL" clId="{D6241774-73C0-4DBA-99D0-D1F6F25B5CE6}" dt="2022-04-19T05:53:52.509" v="10808" actId="1440"/>
      <pc:docMkLst>
        <pc:docMk/>
      </pc:docMkLst>
      <pc:sldChg chg="addSp delSp modSp mod modTransition delAnim modAnim">
        <pc:chgData name="Gopal Sonune" userId="a84d000b-e407-4958-bec6-a75de855f8bf" providerId="ADAL" clId="{D6241774-73C0-4DBA-99D0-D1F6F25B5CE6}" dt="2022-03-29T11:57:33.539" v="4252" actId="21"/>
        <pc:sldMkLst>
          <pc:docMk/>
          <pc:sldMk cId="2086214840" sldId="256"/>
        </pc:sldMkLst>
        <pc:picChg chg="add del mod">
          <ac:chgData name="Gopal Sonune" userId="a84d000b-e407-4958-bec6-a75de855f8bf" providerId="ADAL" clId="{D6241774-73C0-4DBA-99D0-D1F6F25B5CE6}" dt="2022-03-29T11:57:33.539" v="4252" actId="21"/>
          <ac:picMkLst>
            <pc:docMk/>
            <pc:sldMk cId="2086214840" sldId="256"/>
            <ac:picMk id="4" creationId="{FF15B00D-2647-4262-85DC-9573FFC4F98B}"/>
          </ac:picMkLst>
        </pc:picChg>
      </pc:sldChg>
      <pc:sldChg chg="modSp">
        <pc:chgData name="Gopal Sonune" userId="a84d000b-e407-4958-bec6-a75de855f8bf" providerId="ADAL" clId="{D6241774-73C0-4DBA-99D0-D1F6F25B5CE6}" dt="2022-03-22T07:31:56.799" v="870" actId="20577"/>
        <pc:sldMkLst>
          <pc:docMk/>
          <pc:sldMk cId="466598245" sldId="274"/>
        </pc:sldMkLst>
        <pc:spChg chg="mod">
          <ac:chgData name="Gopal Sonune" userId="a84d000b-e407-4958-bec6-a75de855f8bf" providerId="ADAL" clId="{D6241774-73C0-4DBA-99D0-D1F6F25B5CE6}" dt="2022-03-22T07:31:56.799" v="870" actId="20577"/>
          <ac:spMkLst>
            <pc:docMk/>
            <pc:sldMk cId="466598245" sldId="274"/>
            <ac:spMk id="3" creationId="{D807652D-5801-412E-BD24-740664ED1532}"/>
          </ac:spMkLst>
        </pc:spChg>
      </pc:sldChg>
      <pc:sldChg chg="addSp delSp modSp add mod">
        <pc:chgData name="Gopal Sonune" userId="a84d000b-e407-4958-bec6-a75de855f8bf" providerId="ADAL" clId="{D6241774-73C0-4DBA-99D0-D1F6F25B5CE6}" dt="2022-03-22T04:58:19.414" v="17" actId="20577"/>
        <pc:sldMkLst>
          <pc:docMk/>
          <pc:sldMk cId="4093946649" sldId="275"/>
        </pc:sldMkLst>
        <pc:spChg chg="mod">
          <ac:chgData name="Gopal Sonune" userId="a84d000b-e407-4958-bec6-a75de855f8bf" providerId="ADAL" clId="{D6241774-73C0-4DBA-99D0-D1F6F25B5CE6}" dt="2022-03-22T04:58:19.414" v="17" actId="20577"/>
          <ac:spMkLst>
            <pc:docMk/>
            <pc:sldMk cId="4093946649" sldId="275"/>
            <ac:spMk id="2" creationId="{0499636E-DEDD-4D3A-AF02-7984BC3119BA}"/>
          </ac:spMkLst>
        </pc:spChg>
        <pc:spChg chg="del">
          <ac:chgData name="Gopal Sonune" userId="a84d000b-e407-4958-bec6-a75de855f8bf" providerId="ADAL" clId="{D6241774-73C0-4DBA-99D0-D1F6F25B5CE6}" dt="2022-03-22T04:57:34.019" v="1" actId="478"/>
          <ac:spMkLst>
            <pc:docMk/>
            <pc:sldMk cId="4093946649" sldId="275"/>
            <ac:spMk id="3" creationId="{D807652D-5801-412E-BD24-740664ED1532}"/>
          </ac:spMkLst>
        </pc:spChg>
        <pc:spChg chg="add del mod">
          <ac:chgData name="Gopal Sonune" userId="a84d000b-e407-4958-bec6-a75de855f8bf" providerId="ADAL" clId="{D6241774-73C0-4DBA-99D0-D1F6F25B5CE6}" dt="2022-03-22T04:58:03.591" v="2" actId="931"/>
          <ac:spMkLst>
            <pc:docMk/>
            <pc:sldMk cId="4093946649" sldId="275"/>
            <ac:spMk id="5" creationId="{0EF7A9AA-2FFB-4E67-9DDF-3845630E8B57}"/>
          </ac:spMkLst>
        </pc:spChg>
        <pc:picChg chg="add mod">
          <ac:chgData name="Gopal Sonune" userId="a84d000b-e407-4958-bec6-a75de855f8bf" providerId="ADAL" clId="{D6241774-73C0-4DBA-99D0-D1F6F25B5CE6}" dt="2022-03-22T04:58:09.978" v="4" actId="27614"/>
          <ac:picMkLst>
            <pc:docMk/>
            <pc:sldMk cId="4093946649" sldId="275"/>
            <ac:picMk id="7" creationId="{F7DE1C05-F5EA-41B1-BF4D-BA60BF4411E6}"/>
          </ac:picMkLst>
        </pc:picChg>
      </pc:sldChg>
      <pc:sldChg chg="addSp delSp modSp add mod">
        <pc:chgData name="Gopal Sonune" userId="a84d000b-e407-4958-bec6-a75de855f8bf" providerId="ADAL" clId="{D6241774-73C0-4DBA-99D0-D1F6F25B5CE6}" dt="2022-03-22T05:12:05.770" v="808" actId="242"/>
        <pc:sldMkLst>
          <pc:docMk/>
          <pc:sldMk cId="2930729132" sldId="276"/>
        </pc:sldMkLst>
        <pc:spChg chg="mod">
          <ac:chgData name="Gopal Sonune" userId="a84d000b-e407-4958-bec6-a75de855f8bf" providerId="ADAL" clId="{D6241774-73C0-4DBA-99D0-D1F6F25B5CE6}" dt="2022-03-22T05:02:19.507" v="105" actId="20577"/>
          <ac:spMkLst>
            <pc:docMk/>
            <pc:sldMk cId="2930729132" sldId="276"/>
            <ac:spMk id="2" creationId="{0499636E-DEDD-4D3A-AF02-7984BC3119BA}"/>
          </ac:spMkLst>
        </pc:spChg>
        <pc:spChg chg="add del mod">
          <ac:chgData name="Gopal Sonune" userId="a84d000b-e407-4958-bec6-a75de855f8bf" providerId="ADAL" clId="{D6241774-73C0-4DBA-99D0-D1F6F25B5CE6}" dt="2022-03-22T04:58:40.078" v="20" actId="931"/>
          <ac:spMkLst>
            <pc:docMk/>
            <pc:sldMk cId="2930729132" sldId="276"/>
            <ac:spMk id="4" creationId="{E7B1B543-6B1D-42BC-9E1A-3CA386CA6A38}"/>
          </ac:spMkLst>
        </pc:spChg>
        <pc:graphicFrameChg chg="add mod modGraphic">
          <ac:chgData name="Gopal Sonune" userId="a84d000b-e407-4958-bec6-a75de855f8bf" providerId="ADAL" clId="{D6241774-73C0-4DBA-99D0-D1F6F25B5CE6}" dt="2022-03-22T05:12:05.770" v="808" actId="242"/>
          <ac:graphicFrameMkLst>
            <pc:docMk/>
            <pc:sldMk cId="2930729132" sldId="276"/>
            <ac:graphicFrameMk id="8" creationId="{2FB0C72E-DF0C-4510-9007-3CAB76ED41FA}"/>
          </ac:graphicFrameMkLst>
        </pc:graphicFrameChg>
        <pc:picChg chg="add mod modCrop">
          <ac:chgData name="Gopal Sonune" userId="a84d000b-e407-4958-bec6-a75de855f8bf" providerId="ADAL" clId="{D6241774-73C0-4DBA-99D0-D1F6F25B5CE6}" dt="2022-03-22T05:11:34.778" v="806" actId="1440"/>
          <ac:picMkLst>
            <pc:docMk/>
            <pc:sldMk cId="2930729132" sldId="276"/>
            <ac:picMk id="6" creationId="{846E4734-34BE-4F2B-9D5D-625B8789EBCB}"/>
          </ac:picMkLst>
        </pc:picChg>
        <pc:picChg chg="del">
          <ac:chgData name="Gopal Sonune" userId="a84d000b-e407-4958-bec6-a75de855f8bf" providerId="ADAL" clId="{D6241774-73C0-4DBA-99D0-D1F6F25B5CE6}" dt="2022-03-22T04:58:26.896" v="19" actId="478"/>
          <ac:picMkLst>
            <pc:docMk/>
            <pc:sldMk cId="2930729132" sldId="276"/>
            <ac:picMk id="7" creationId="{F7DE1C05-F5EA-41B1-BF4D-BA60BF4411E6}"/>
          </ac:picMkLst>
        </pc:picChg>
      </pc:sldChg>
      <pc:sldChg chg="addSp delSp modSp add mod modShow">
        <pc:chgData name="Gopal Sonune" userId="a84d000b-e407-4958-bec6-a75de855f8bf" providerId="ADAL" clId="{D6241774-73C0-4DBA-99D0-D1F6F25B5CE6}" dt="2022-03-22T19:26:44.560" v="1985" actId="14100"/>
        <pc:sldMkLst>
          <pc:docMk/>
          <pc:sldMk cId="2698334566" sldId="277"/>
        </pc:sldMkLst>
        <pc:spChg chg="mod">
          <ac:chgData name="Gopal Sonune" userId="a84d000b-e407-4958-bec6-a75de855f8bf" providerId="ADAL" clId="{D6241774-73C0-4DBA-99D0-D1F6F25B5CE6}" dt="2022-03-22T05:02:38.881" v="121" actId="20577"/>
          <ac:spMkLst>
            <pc:docMk/>
            <pc:sldMk cId="2698334566" sldId="277"/>
            <ac:spMk id="2" creationId="{0499636E-DEDD-4D3A-AF02-7984BC3119BA}"/>
          </ac:spMkLst>
        </pc:spChg>
        <pc:spChg chg="add del mod">
          <ac:chgData name="Gopal Sonune" userId="a84d000b-e407-4958-bec6-a75de855f8bf" providerId="ADAL" clId="{D6241774-73C0-4DBA-99D0-D1F6F25B5CE6}" dt="2022-03-22T05:30:13.561" v="810" actId="931"/>
          <ac:spMkLst>
            <pc:docMk/>
            <pc:sldMk cId="2698334566" sldId="277"/>
            <ac:spMk id="4" creationId="{99E6840E-555D-44A3-994F-809D65C30DAA}"/>
          </ac:spMkLst>
        </pc:spChg>
        <pc:graphicFrameChg chg="mod modGraphic">
          <ac:chgData name="Gopal Sonune" userId="a84d000b-e407-4958-bec6-a75de855f8bf" providerId="ADAL" clId="{D6241774-73C0-4DBA-99D0-D1F6F25B5CE6}" dt="2022-03-22T19:26:44.560" v="1985" actId="14100"/>
          <ac:graphicFrameMkLst>
            <pc:docMk/>
            <pc:sldMk cId="2698334566" sldId="277"/>
            <ac:graphicFrameMk id="8" creationId="{2FB0C72E-DF0C-4510-9007-3CAB76ED41FA}"/>
          </ac:graphicFrameMkLst>
        </pc:graphicFrameChg>
        <pc:picChg chg="del">
          <ac:chgData name="Gopal Sonune" userId="a84d000b-e407-4958-bec6-a75de855f8bf" providerId="ADAL" clId="{D6241774-73C0-4DBA-99D0-D1F6F25B5CE6}" dt="2022-03-22T05:29:50.046" v="809" actId="478"/>
          <ac:picMkLst>
            <pc:docMk/>
            <pc:sldMk cId="2698334566" sldId="277"/>
            <ac:picMk id="6" creationId="{846E4734-34BE-4F2B-9D5D-625B8789EBCB}"/>
          </ac:picMkLst>
        </pc:picChg>
        <pc:picChg chg="add mod">
          <ac:chgData name="Gopal Sonune" userId="a84d000b-e407-4958-bec6-a75de855f8bf" providerId="ADAL" clId="{D6241774-73C0-4DBA-99D0-D1F6F25B5CE6}" dt="2022-03-22T05:32:19.886" v="816" actId="1440"/>
          <ac:picMkLst>
            <pc:docMk/>
            <pc:sldMk cId="2698334566" sldId="277"/>
            <ac:picMk id="7" creationId="{75001EF7-004D-43F8-AE02-EDC1544203FD}"/>
          </ac:picMkLst>
        </pc:picChg>
      </pc:sldChg>
      <pc:sldChg chg="modSp add mod ord">
        <pc:chgData name="Gopal Sonune" userId="a84d000b-e407-4958-bec6-a75de855f8bf" providerId="ADAL" clId="{D6241774-73C0-4DBA-99D0-D1F6F25B5CE6}" dt="2022-03-23T05:42:56.129" v="2079" actId="5793"/>
        <pc:sldMkLst>
          <pc:docMk/>
          <pc:sldMk cId="1321406027" sldId="278"/>
        </pc:sldMkLst>
        <pc:spChg chg="mod">
          <ac:chgData name="Gopal Sonune" userId="a84d000b-e407-4958-bec6-a75de855f8bf" providerId="ADAL" clId="{D6241774-73C0-4DBA-99D0-D1F6F25B5CE6}" dt="2022-03-22T05:03:43.783" v="144" actId="20577"/>
          <ac:spMkLst>
            <pc:docMk/>
            <pc:sldMk cId="1321406027" sldId="278"/>
            <ac:spMk id="2" creationId="{0499636E-DEDD-4D3A-AF02-7984BC3119BA}"/>
          </ac:spMkLst>
        </pc:spChg>
        <pc:spChg chg="mod">
          <ac:chgData name="Gopal Sonune" userId="a84d000b-e407-4958-bec6-a75de855f8bf" providerId="ADAL" clId="{D6241774-73C0-4DBA-99D0-D1F6F25B5CE6}" dt="2022-03-23T05:42:56.129" v="2079" actId="5793"/>
          <ac:spMkLst>
            <pc:docMk/>
            <pc:sldMk cId="1321406027" sldId="278"/>
            <ac:spMk id="3" creationId="{D807652D-5801-412E-BD24-740664ED1532}"/>
          </ac:spMkLst>
        </pc:spChg>
      </pc:sldChg>
      <pc:sldChg chg="add del">
        <pc:chgData name="Gopal Sonune" userId="a84d000b-e407-4958-bec6-a75de855f8bf" providerId="ADAL" clId="{D6241774-73C0-4DBA-99D0-D1F6F25B5CE6}" dt="2022-03-22T05:02:59.526" v="123" actId="2890"/>
        <pc:sldMkLst>
          <pc:docMk/>
          <pc:sldMk cId="2816220365" sldId="278"/>
        </pc:sldMkLst>
      </pc:sldChg>
      <pc:sldChg chg="delSp modSp add mod">
        <pc:chgData name="Gopal Sonune" userId="a84d000b-e407-4958-bec6-a75de855f8bf" providerId="ADAL" clId="{D6241774-73C0-4DBA-99D0-D1F6F25B5CE6}" dt="2022-03-22T05:10:37.577" v="803" actId="207"/>
        <pc:sldMkLst>
          <pc:docMk/>
          <pc:sldMk cId="4243981516" sldId="279"/>
        </pc:sldMkLst>
        <pc:spChg chg="mod">
          <ac:chgData name="Gopal Sonune" userId="a84d000b-e407-4958-bec6-a75de855f8bf" providerId="ADAL" clId="{D6241774-73C0-4DBA-99D0-D1F6F25B5CE6}" dt="2022-03-22T05:10:37.577" v="803" actId="207"/>
          <ac:spMkLst>
            <pc:docMk/>
            <pc:sldMk cId="4243981516" sldId="279"/>
            <ac:spMk id="3" creationId="{D807652D-5801-412E-BD24-740664ED1532}"/>
          </ac:spMkLst>
        </pc:spChg>
        <pc:spChg chg="del">
          <ac:chgData name="Gopal Sonune" userId="a84d000b-e407-4958-bec6-a75de855f8bf" providerId="ADAL" clId="{D6241774-73C0-4DBA-99D0-D1F6F25B5CE6}" dt="2022-03-22T05:06:38.519" v="285" actId="478"/>
          <ac:spMkLst>
            <pc:docMk/>
            <pc:sldMk cId="4243981516" sldId="279"/>
            <ac:spMk id="4" creationId="{A9660985-B2F6-4C2B-A87F-8F9370245B83}"/>
          </ac:spMkLst>
        </pc:spChg>
        <pc:spChg chg="del">
          <ac:chgData name="Gopal Sonune" userId="a84d000b-e407-4958-bec6-a75de855f8bf" providerId="ADAL" clId="{D6241774-73C0-4DBA-99D0-D1F6F25B5CE6}" dt="2022-03-22T05:06:41.598" v="286" actId="478"/>
          <ac:spMkLst>
            <pc:docMk/>
            <pc:sldMk cId="4243981516" sldId="279"/>
            <ac:spMk id="5" creationId="{5E9B47ED-76FC-4361-9F66-BE5E62034CF5}"/>
          </ac:spMkLst>
        </pc:spChg>
      </pc:sldChg>
      <pc:sldChg chg="addSp modSp add mod modAnim">
        <pc:chgData name="Gopal Sonune" userId="a84d000b-e407-4958-bec6-a75de855f8bf" providerId="ADAL" clId="{D6241774-73C0-4DBA-99D0-D1F6F25B5CE6}" dt="2022-03-22T17:37:02.131" v="1969" actId="20577"/>
        <pc:sldMkLst>
          <pc:docMk/>
          <pc:sldMk cId="2949219574" sldId="280"/>
        </pc:sldMkLst>
        <pc:spChg chg="add mod">
          <ac:chgData name="Gopal Sonune" userId="a84d000b-e407-4958-bec6-a75de855f8bf" providerId="ADAL" clId="{D6241774-73C0-4DBA-99D0-D1F6F25B5CE6}" dt="2022-03-22T11:57:38.125" v="1902" actId="1076"/>
          <ac:spMkLst>
            <pc:docMk/>
            <pc:sldMk cId="2949219574" sldId="280"/>
            <ac:spMk id="21" creationId="{164E87F8-D6DD-42F9-B2D2-4BF4A7079393}"/>
          </ac:spMkLst>
        </pc:spChg>
        <pc:spChg chg="add mod">
          <ac:chgData name="Gopal Sonune" userId="a84d000b-e407-4958-bec6-a75de855f8bf" providerId="ADAL" clId="{D6241774-73C0-4DBA-99D0-D1F6F25B5CE6}" dt="2022-03-22T17:37:02.131" v="1969" actId="20577"/>
          <ac:spMkLst>
            <pc:docMk/>
            <pc:sldMk cId="2949219574" sldId="280"/>
            <ac:spMk id="50" creationId="{763663BF-B85A-4EE6-9D96-688450EA4121}"/>
          </ac:spMkLst>
        </pc:spChg>
        <pc:graphicFrameChg chg="modGraphic">
          <ac:chgData name="Gopal Sonune" userId="a84d000b-e407-4958-bec6-a75de855f8bf" providerId="ADAL" clId="{D6241774-73C0-4DBA-99D0-D1F6F25B5CE6}" dt="2022-03-22T05:52:04.834" v="857" actId="20577"/>
          <ac:graphicFrameMkLst>
            <pc:docMk/>
            <pc:sldMk cId="2949219574" sldId="280"/>
            <ac:graphicFrameMk id="8" creationId="{2FB0C72E-DF0C-4510-9007-3CAB76ED41FA}"/>
          </ac:graphicFrameMkLst>
        </pc:graphicFrameChg>
        <pc:cxnChg chg="add mod">
          <ac:chgData name="Gopal Sonune" userId="a84d000b-e407-4958-bec6-a75de855f8bf" providerId="ADAL" clId="{D6241774-73C0-4DBA-99D0-D1F6F25B5CE6}" dt="2022-03-22T11:52:40.782" v="1816" actId="1582"/>
          <ac:cxnSpMkLst>
            <pc:docMk/>
            <pc:sldMk cId="2949219574" sldId="280"/>
            <ac:cxnSpMk id="4" creationId="{A839435C-EA35-4B3E-9702-804A1117C69F}"/>
          </ac:cxnSpMkLst>
        </pc:cxnChg>
        <pc:cxnChg chg="add mod">
          <ac:chgData name="Gopal Sonune" userId="a84d000b-e407-4958-bec6-a75de855f8bf" providerId="ADAL" clId="{D6241774-73C0-4DBA-99D0-D1F6F25B5CE6}" dt="2022-03-22T11:58:30.915" v="1910" actId="14100"/>
          <ac:cxnSpMkLst>
            <pc:docMk/>
            <pc:sldMk cId="2949219574" sldId="280"/>
            <ac:cxnSpMk id="7" creationId="{32D3EF6F-BAB7-4C7B-8CCE-4625B08797A6}"/>
          </ac:cxnSpMkLst>
        </pc:cxnChg>
        <pc:cxnChg chg="add mod">
          <ac:chgData name="Gopal Sonune" userId="a84d000b-e407-4958-bec6-a75de855f8bf" providerId="ADAL" clId="{D6241774-73C0-4DBA-99D0-D1F6F25B5CE6}" dt="2022-03-22T11:53:18.568" v="1822" actId="14100"/>
          <ac:cxnSpMkLst>
            <pc:docMk/>
            <pc:sldMk cId="2949219574" sldId="280"/>
            <ac:cxnSpMk id="17" creationId="{CCA21710-3D01-42B4-8BED-7F33D040DB41}"/>
          </ac:cxnSpMkLst>
        </pc:cxnChg>
        <pc:cxnChg chg="add mod">
          <ac:chgData name="Gopal Sonune" userId="a84d000b-e407-4958-bec6-a75de855f8bf" providerId="ADAL" clId="{D6241774-73C0-4DBA-99D0-D1F6F25B5CE6}" dt="2022-03-22T11:53:33.056" v="1825" actId="14100"/>
          <ac:cxnSpMkLst>
            <pc:docMk/>
            <pc:sldMk cId="2949219574" sldId="280"/>
            <ac:cxnSpMk id="19" creationId="{371C90A8-DEDE-4431-BD20-C52E7390701D}"/>
          </ac:cxnSpMkLst>
        </pc:cxnChg>
        <pc:cxnChg chg="add mod">
          <ac:chgData name="Gopal Sonune" userId="a84d000b-e407-4958-bec6-a75de855f8bf" providerId="ADAL" clId="{D6241774-73C0-4DBA-99D0-D1F6F25B5CE6}" dt="2022-03-22T12:02:20.542" v="1928" actId="14861"/>
          <ac:cxnSpMkLst>
            <pc:docMk/>
            <pc:sldMk cId="2949219574" sldId="280"/>
            <ac:cxnSpMk id="24" creationId="{F5A85313-C5D2-4412-89AF-BAA221C4EF1F}"/>
          </ac:cxnSpMkLst>
        </pc:cxnChg>
        <pc:cxnChg chg="add mod">
          <ac:chgData name="Gopal Sonune" userId="a84d000b-e407-4958-bec6-a75de855f8bf" providerId="ADAL" clId="{D6241774-73C0-4DBA-99D0-D1F6F25B5CE6}" dt="2022-03-22T12:05:46.739" v="1964" actId="14100"/>
          <ac:cxnSpMkLst>
            <pc:docMk/>
            <pc:sldMk cId="2949219574" sldId="280"/>
            <ac:cxnSpMk id="38" creationId="{2F70D906-793A-49CC-B073-521A68633A3D}"/>
          </ac:cxnSpMkLst>
        </pc:cxnChg>
        <pc:cxnChg chg="add mod">
          <ac:chgData name="Gopal Sonune" userId="a84d000b-e407-4958-bec6-a75de855f8bf" providerId="ADAL" clId="{D6241774-73C0-4DBA-99D0-D1F6F25B5CE6}" dt="2022-03-22T12:05:38.739" v="1963" actId="14100"/>
          <ac:cxnSpMkLst>
            <pc:docMk/>
            <pc:sldMk cId="2949219574" sldId="280"/>
            <ac:cxnSpMk id="46" creationId="{39A4B6E1-9212-4C32-A690-A6F5E60859F4}"/>
          </ac:cxnSpMkLst>
        </pc:cxnChg>
        <pc:cxnChg chg="add mod">
          <ac:chgData name="Gopal Sonune" userId="a84d000b-e407-4958-bec6-a75de855f8bf" providerId="ADAL" clId="{D6241774-73C0-4DBA-99D0-D1F6F25B5CE6}" dt="2022-03-22T12:03:47.782" v="1944" actId="14100"/>
          <ac:cxnSpMkLst>
            <pc:docMk/>
            <pc:sldMk cId="2949219574" sldId="280"/>
            <ac:cxnSpMk id="48" creationId="{BE6E0590-DE48-4B4A-9BA8-0A351692ED42}"/>
          </ac:cxnSpMkLst>
        </pc:cxnChg>
      </pc:sldChg>
      <pc:sldChg chg="addSp delSp modSp add mod modAnim">
        <pc:chgData name="Gopal Sonune" userId="a84d000b-e407-4958-bec6-a75de855f8bf" providerId="ADAL" clId="{D6241774-73C0-4DBA-99D0-D1F6F25B5CE6}" dt="2022-03-22T08:24:13.058" v="1352"/>
        <pc:sldMkLst>
          <pc:docMk/>
          <pc:sldMk cId="249937583" sldId="281"/>
        </pc:sldMkLst>
        <pc:spChg chg="add mod">
          <ac:chgData name="Gopal Sonune" userId="a84d000b-e407-4958-bec6-a75de855f8bf" providerId="ADAL" clId="{D6241774-73C0-4DBA-99D0-D1F6F25B5CE6}" dt="2022-03-22T08:08:45.407" v="1295" actId="20577"/>
          <ac:spMkLst>
            <pc:docMk/>
            <pc:sldMk cId="249937583" sldId="281"/>
            <ac:spMk id="4" creationId="{99B75C8D-6EC5-44B3-BBD9-ECEE1D426EF4}"/>
          </ac:spMkLst>
        </pc:spChg>
        <pc:spChg chg="add mod">
          <ac:chgData name="Gopal Sonune" userId="a84d000b-e407-4958-bec6-a75de855f8bf" providerId="ADAL" clId="{D6241774-73C0-4DBA-99D0-D1F6F25B5CE6}" dt="2022-03-22T08:08:32.351" v="1292" actId="20577"/>
          <ac:spMkLst>
            <pc:docMk/>
            <pc:sldMk cId="249937583" sldId="281"/>
            <ac:spMk id="7" creationId="{607BCFA7-9DDC-4FAB-BD90-A26DC2BDE6A6}"/>
          </ac:spMkLst>
        </pc:spChg>
        <pc:graphicFrameChg chg="mod modGraphic">
          <ac:chgData name="Gopal Sonune" userId="a84d000b-e407-4958-bec6-a75de855f8bf" providerId="ADAL" clId="{D6241774-73C0-4DBA-99D0-D1F6F25B5CE6}" dt="2022-03-22T08:13:03.470" v="1339" actId="20577"/>
          <ac:graphicFrameMkLst>
            <pc:docMk/>
            <pc:sldMk cId="249937583" sldId="281"/>
            <ac:graphicFrameMk id="8" creationId="{2FB0C72E-DF0C-4510-9007-3CAB76ED41FA}"/>
          </ac:graphicFrameMkLst>
        </pc:graphicFrameChg>
        <pc:picChg chg="del">
          <ac:chgData name="Gopal Sonune" userId="a84d000b-e407-4958-bec6-a75de855f8bf" providerId="ADAL" clId="{D6241774-73C0-4DBA-99D0-D1F6F25B5CE6}" dt="2022-03-22T07:53:07.640" v="872" actId="478"/>
          <ac:picMkLst>
            <pc:docMk/>
            <pc:sldMk cId="249937583" sldId="281"/>
            <ac:picMk id="6" creationId="{846E4734-34BE-4F2B-9D5D-625B8789EBCB}"/>
          </ac:picMkLst>
        </pc:picChg>
      </pc:sldChg>
      <pc:sldChg chg="addSp delSp modSp add mod delAnim modAnim">
        <pc:chgData name="Gopal Sonune" userId="a84d000b-e407-4958-bec6-a75de855f8bf" providerId="ADAL" clId="{D6241774-73C0-4DBA-99D0-D1F6F25B5CE6}" dt="2022-03-22T11:49:20.451" v="1801"/>
        <pc:sldMkLst>
          <pc:docMk/>
          <pc:sldMk cId="3020269193" sldId="282"/>
        </pc:sldMkLst>
        <pc:spChg chg="del mod">
          <ac:chgData name="Gopal Sonune" userId="a84d000b-e407-4958-bec6-a75de855f8bf" providerId="ADAL" clId="{D6241774-73C0-4DBA-99D0-D1F6F25B5CE6}" dt="2022-03-22T08:32:27.079" v="1399" actId="478"/>
          <ac:spMkLst>
            <pc:docMk/>
            <pc:sldMk cId="3020269193" sldId="282"/>
            <ac:spMk id="4" creationId="{99B75C8D-6EC5-44B3-BBD9-ECEE1D426EF4}"/>
          </ac:spMkLst>
        </pc:spChg>
        <pc:spChg chg="add del mod">
          <ac:chgData name="Gopal Sonune" userId="a84d000b-e407-4958-bec6-a75de855f8bf" providerId="ADAL" clId="{D6241774-73C0-4DBA-99D0-D1F6F25B5CE6}" dt="2022-03-22T08:32:30.030" v="1400" actId="478"/>
          <ac:spMkLst>
            <pc:docMk/>
            <pc:sldMk cId="3020269193" sldId="282"/>
            <ac:spMk id="5" creationId="{7A71DA7F-B223-453A-99DA-D2EA584E2357}"/>
          </ac:spMkLst>
        </pc:spChg>
        <pc:spChg chg="add mod">
          <ac:chgData name="Gopal Sonune" userId="a84d000b-e407-4958-bec6-a75de855f8bf" providerId="ADAL" clId="{D6241774-73C0-4DBA-99D0-D1F6F25B5CE6}" dt="2022-03-22T11:45:15.169" v="1793" actId="6549"/>
          <ac:spMkLst>
            <pc:docMk/>
            <pc:sldMk cId="3020269193" sldId="282"/>
            <ac:spMk id="6" creationId="{3223AAE4-E9E9-4177-9132-B215943C57BE}"/>
          </ac:spMkLst>
        </pc:spChg>
        <pc:spChg chg="mod">
          <ac:chgData name="Gopal Sonune" userId="a84d000b-e407-4958-bec6-a75de855f8bf" providerId="ADAL" clId="{D6241774-73C0-4DBA-99D0-D1F6F25B5CE6}" dt="2022-03-22T11:38:58.455" v="1635" actId="1076"/>
          <ac:spMkLst>
            <pc:docMk/>
            <pc:sldMk cId="3020269193" sldId="282"/>
            <ac:spMk id="7" creationId="{607BCFA7-9DDC-4FAB-BD90-A26DC2BDE6A6}"/>
          </ac:spMkLst>
        </pc:spChg>
        <pc:graphicFrameChg chg="modGraphic">
          <ac:chgData name="Gopal Sonune" userId="a84d000b-e407-4958-bec6-a75de855f8bf" providerId="ADAL" clId="{D6241774-73C0-4DBA-99D0-D1F6F25B5CE6}" dt="2022-03-22T11:44:46.136" v="1789" actId="20577"/>
          <ac:graphicFrameMkLst>
            <pc:docMk/>
            <pc:sldMk cId="3020269193" sldId="282"/>
            <ac:graphicFrameMk id="8" creationId="{2FB0C72E-DF0C-4510-9007-3CAB76ED41FA}"/>
          </ac:graphicFrameMkLst>
        </pc:graphicFrameChg>
      </pc:sldChg>
      <pc:sldChg chg="addSp delSp modSp add mod ord">
        <pc:chgData name="Gopal Sonune" userId="a84d000b-e407-4958-bec6-a75de855f8bf" providerId="ADAL" clId="{D6241774-73C0-4DBA-99D0-D1F6F25B5CE6}" dt="2022-03-23T06:00:35.678" v="2081"/>
        <pc:sldMkLst>
          <pc:docMk/>
          <pc:sldMk cId="3421325219" sldId="283"/>
        </pc:sldMkLst>
        <pc:spChg chg="mod">
          <ac:chgData name="Gopal Sonune" userId="a84d000b-e407-4958-bec6-a75de855f8bf" providerId="ADAL" clId="{D6241774-73C0-4DBA-99D0-D1F6F25B5CE6}" dt="2022-03-23T05:02:35.067" v="2065" actId="20577"/>
          <ac:spMkLst>
            <pc:docMk/>
            <pc:sldMk cId="3421325219" sldId="283"/>
            <ac:spMk id="2" creationId="{0499636E-DEDD-4D3A-AF02-7984BC3119BA}"/>
          </ac:spMkLst>
        </pc:spChg>
        <pc:spChg chg="add del mod">
          <ac:chgData name="Gopal Sonune" userId="a84d000b-e407-4958-bec6-a75de855f8bf" providerId="ADAL" clId="{D6241774-73C0-4DBA-99D0-D1F6F25B5CE6}" dt="2022-03-23T05:00:03.365" v="1989" actId="22"/>
          <ac:spMkLst>
            <pc:docMk/>
            <pc:sldMk cId="3421325219" sldId="283"/>
            <ac:spMk id="4" creationId="{4394ABD9-ED2E-4031-B46D-E062FEB8405F}"/>
          </ac:spMkLst>
        </pc:spChg>
        <pc:graphicFrameChg chg="del">
          <ac:chgData name="Gopal Sonune" userId="a84d000b-e407-4958-bec6-a75de855f8bf" providerId="ADAL" clId="{D6241774-73C0-4DBA-99D0-D1F6F25B5CE6}" dt="2022-03-23T04:59:56.112" v="1987" actId="478"/>
          <ac:graphicFrameMkLst>
            <pc:docMk/>
            <pc:sldMk cId="3421325219" sldId="283"/>
            <ac:graphicFrameMk id="8" creationId="{2FB0C72E-DF0C-4510-9007-3CAB76ED41FA}"/>
          </ac:graphicFrameMkLst>
        </pc:graphicFrameChg>
        <pc:picChg chg="add mod ord">
          <ac:chgData name="Gopal Sonune" userId="a84d000b-e407-4958-bec6-a75de855f8bf" providerId="ADAL" clId="{D6241774-73C0-4DBA-99D0-D1F6F25B5CE6}" dt="2022-03-23T05:00:55.545" v="1996" actId="14100"/>
          <ac:picMkLst>
            <pc:docMk/>
            <pc:sldMk cId="3421325219" sldId="283"/>
            <ac:picMk id="6" creationId="{D24D8455-BF50-4E04-9FE1-5A1C8C5C57D5}"/>
          </ac:picMkLst>
        </pc:picChg>
        <pc:picChg chg="del">
          <ac:chgData name="Gopal Sonune" userId="a84d000b-e407-4958-bec6-a75de855f8bf" providerId="ADAL" clId="{D6241774-73C0-4DBA-99D0-D1F6F25B5CE6}" dt="2022-03-23T04:59:58.229" v="1988" actId="478"/>
          <ac:picMkLst>
            <pc:docMk/>
            <pc:sldMk cId="3421325219" sldId="283"/>
            <ac:picMk id="7" creationId="{75001EF7-004D-43F8-AE02-EDC1544203FD}"/>
          </ac:picMkLst>
        </pc:picChg>
        <pc:picChg chg="add mod">
          <ac:chgData name="Gopal Sonune" userId="a84d000b-e407-4958-bec6-a75de855f8bf" providerId="ADAL" clId="{D6241774-73C0-4DBA-99D0-D1F6F25B5CE6}" dt="2022-03-23T05:01:05.178" v="1998" actId="1076"/>
          <ac:picMkLst>
            <pc:docMk/>
            <pc:sldMk cId="3421325219" sldId="283"/>
            <ac:picMk id="10" creationId="{63D32B63-AEF5-4238-A244-258E7FE5F81B}"/>
          </ac:picMkLst>
        </pc:picChg>
      </pc:sldChg>
      <pc:sldChg chg="addSp delSp modSp add mod ord">
        <pc:chgData name="Gopal Sonune" userId="a84d000b-e407-4958-bec6-a75de855f8bf" providerId="ADAL" clId="{D6241774-73C0-4DBA-99D0-D1F6F25B5CE6}" dt="2022-03-23T05:02:49.468" v="2076" actId="20577"/>
        <pc:sldMkLst>
          <pc:docMk/>
          <pc:sldMk cId="2376991914" sldId="284"/>
        </pc:sldMkLst>
        <pc:spChg chg="mod">
          <ac:chgData name="Gopal Sonune" userId="a84d000b-e407-4958-bec6-a75de855f8bf" providerId="ADAL" clId="{D6241774-73C0-4DBA-99D0-D1F6F25B5CE6}" dt="2022-03-23T05:02:49.468" v="2076" actId="20577"/>
          <ac:spMkLst>
            <pc:docMk/>
            <pc:sldMk cId="2376991914" sldId="284"/>
            <ac:spMk id="2" creationId="{0499636E-DEDD-4D3A-AF02-7984BC3119BA}"/>
          </ac:spMkLst>
        </pc:spChg>
        <pc:spChg chg="add del mod">
          <ac:chgData name="Gopal Sonune" userId="a84d000b-e407-4958-bec6-a75de855f8bf" providerId="ADAL" clId="{D6241774-73C0-4DBA-99D0-D1F6F25B5CE6}" dt="2022-03-23T05:02:03.166" v="2019" actId="478"/>
          <ac:spMkLst>
            <pc:docMk/>
            <pc:sldMk cId="2376991914" sldId="284"/>
            <ac:spMk id="4" creationId="{C3CA084D-3835-4F06-8E8D-E963209564B9}"/>
          </ac:spMkLst>
        </pc:spChg>
        <pc:picChg chg="del">
          <ac:chgData name="Gopal Sonune" userId="a84d000b-e407-4958-bec6-a75de855f8bf" providerId="ADAL" clId="{D6241774-73C0-4DBA-99D0-D1F6F25B5CE6}" dt="2022-03-23T05:01:55.192" v="2017" actId="478"/>
          <ac:picMkLst>
            <pc:docMk/>
            <pc:sldMk cId="2376991914" sldId="284"/>
            <ac:picMk id="6" creationId="{D24D8455-BF50-4E04-9FE1-5A1C8C5C57D5}"/>
          </ac:picMkLst>
        </pc:picChg>
        <pc:picChg chg="add mod">
          <ac:chgData name="Gopal Sonune" userId="a84d000b-e407-4958-bec6-a75de855f8bf" providerId="ADAL" clId="{D6241774-73C0-4DBA-99D0-D1F6F25B5CE6}" dt="2022-03-23T05:02:10.560" v="2023" actId="1076"/>
          <ac:picMkLst>
            <pc:docMk/>
            <pc:sldMk cId="2376991914" sldId="284"/>
            <ac:picMk id="7" creationId="{402A0A0F-4548-47E7-9441-E34BBD6AA276}"/>
          </ac:picMkLst>
        </pc:picChg>
        <pc:picChg chg="del">
          <ac:chgData name="Gopal Sonune" userId="a84d000b-e407-4958-bec6-a75de855f8bf" providerId="ADAL" clId="{D6241774-73C0-4DBA-99D0-D1F6F25B5CE6}" dt="2022-03-23T05:01:59.844" v="2018" actId="478"/>
          <ac:picMkLst>
            <pc:docMk/>
            <pc:sldMk cId="2376991914" sldId="284"/>
            <ac:picMk id="10" creationId="{63D32B63-AEF5-4238-A244-258E7FE5F81B}"/>
          </ac:picMkLst>
        </pc:picChg>
      </pc:sldChg>
      <pc:sldChg chg="modSp add mod ord">
        <pc:chgData name="Gopal Sonune" userId="a84d000b-e407-4958-bec6-a75de855f8bf" providerId="ADAL" clId="{D6241774-73C0-4DBA-99D0-D1F6F25B5CE6}" dt="2022-03-25T01:09:03.432" v="2945" actId="20577"/>
        <pc:sldMkLst>
          <pc:docMk/>
          <pc:sldMk cId="3502595164" sldId="285"/>
        </pc:sldMkLst>
        <pc:spChg chg="mod">
          <ac:chgData name="Gopal Sonune" userId="a84d000b-e407-4958-bec6-a75de855f8bf" providerId="ADAL" clId="{D6241774-73C0-4DBA-99D0-D1F6F25B5CE6}" dt="2022-03-25T00:36:37.096" v="2114" actId="20577"/>
          <ac:spMkLst>
            <pc:docMk/>
            <pc:sldMk cId="3502595164" sldId="285"/>
            <ac:spMk id="2" creationId="{0499636E-DEDD-4D3A-AF02-7984BC3119BA}"/>
          </ac:spMkLst>
        </pc:spChg>
        <pc:spChg chg="mod">
          <ac:chgData name="Gopal Sonune" userId="a84d000b-e407-4958-bec6-a75de855f8bf" providerId="ADAL" clId="{D6241774-73C0-4DBA-99D0-D1F6F25B5CE6}" dt="2022-03-25T01:09:03.432" v="2945" actId="20577"/>
          <ac:spMkLst>
            <pc:docMk/>
            <pc:sldMk cId="3502595164" sldId="285"/>
            <ac:spMk id="3" creationId="{D807652D-5801-412E-BD24-740664ED1532}"/>
          </ac:spMkLst>
        </pc:spChg>
      </pc:sldChg>
      <pc:sldChg chg="modSp mod">
        <pc:chgData name="Gopal Sonune" userId="a84d000b-e407-4958-bec6-a75de855f8bf" providerId="ADAL" clId="{D6241774-73C0-4DBA-99D0-D1F6F25B5CE6}" dt="2022-03-29T01:33:45.921" v="3013" actId="20577"/>
        <pc:sldMkLst>
          <pc:docMk/>
          <pc:sldMk cId="863477766" sldId="298"/>
        </pc:sldMkLst>
        <pc:spChg chg="mod">
          <ac:chgData name="Gopal Sonune" userId="a84d000b-e407-4958-bec6-a75de855f8bf" providerId="ADAL" clId="{D6241774-73C0-4DBA-99D0-D1F6F25B5CE6}" dt="2022-03-29T01:33:31.487" v="3010"/>
          <ac:spMkLst>
            <pc:docMk/>
            <pc:sldMk cId="863477766" sldId="298"/>
            <ac:spMk id="2" creationId="{0499636E-DEDD-4D3A-AF02-7984BC3119BA}"/>
          </ac:spMkLst>
        </pc:spChg>
        <pc:spChg chg="mod">
          <ac:chgData name="Gopal Sonune" userId="a84d000b-e407-4958-bec6-a75de855f8bf" providerId="ADAL" clId="{D6241774-73C0-4DBA-99D0-D1F6F25B5CE6}" dt="2022-03-29T01:33:45.921" v="3013" actId="20577"/>
          <ac:spMkLst>
            <pc:docMk/>
            <pc:sldMk cId="863477766" sldId="298"/>
            <ac:spMk id="3" creationId="{D807652D-5801-412E-BD24-740664ED1532}"/>
          </ac:spMkLst>
        </pc:spChg>
      </pc:sldChg>
      <pc:sldChg chg="modSp add mod ord">
        <pc:chgData name="Gopal Sonune" userId="a84d000b-e407-4958-bec6-a75de855f8bf" providerId="ADAL" clId="{D6241774-73C0-4DBA-99D0-D1F6F25B5CE6}" dt="2022-03-29T02:03:50.209" v="4069" actId="6549"/>
        <pc:sldMkLst>
          <pc:docMk/>
          <pc:sldMk cId="795781480" sldId="299"/>
        </pc:sldMkLst>
        <pc:spChg chg="mod">
          <ac:chgData name="Gopal Sonune" userId="a84d000b-e407-4958-bec6-a75de855f8bf" providerId="ADAL" clId="{D6241774-73C0-4DBA-99D0-D1F6F25B5CE6}" dt="2022-03-29T01:54:56.398" v="3852" actId="1076"/>
          <ac:spMkLst>
            <pc:docMk/>
            <pc:sldMk cId="795781480" sldId="299"/>
            <ac:spMk id="2" creationId="{0499636E-DEDD-4D3A-AF02-7984BC3119BA}"/>
          </ac:spMkLst>
        </pc:spChg>
        <pc:spChg chg="mod">
          <ac:chgData name="Gopal Sonune" userId="a84d000b-e407-4958-bec6-a75de855f8bf" providerId="ADAL" clId="{D6241774-73C0-4DBA-99D0-D1F6F25B5CE6}" dt="2022-03-29T02:03:50.209" v="4069" actId="6549"/>
          <ac:spMkLst>
            <pc:docMk/>
            <pc:sldMk cId="795781480" sldId="299"/>
            <ac:spMk id="3" creationId="{D807652D-5801-412E-BD24-740664ED1532}"/>
          </ac:spMkLst>
        </pc:spChg>
      </pc:sldChg>
      <pc:sldChg chg="modSp add mod">
        <pc:chgData name="Gopal Sonune" userId="a84d000b-e407-4958-bec6-a75de855f8bf" providerId="ADAL" clId="{D6241774-73C0-4DBA-99D0-D1F6F25B5CE6}" dt="2022-03-29T02:06:31.775" v="4139" actId="20577"/>
        <pc:sldMkLst>
          <pc:docMk/>
          <pc:sldMk cId="3130773847" sldId="300"/>
        </pc:sldMkLst>
        <pc:spChg chg="mod">
          <ac:chgData name="Gopal Sonune" userId="a84d000b-e407-4958-bec6-a75de855f8bf" providerId="ADAL" clId="{D6241774-73C0-4DBA-99D0-D1F6F25B5CE6}" dt="2022-03-29T02:06:31.775" v="4139" actId="20577"/>
          <ac:spMkLst>
            <pc:docMk/>
            <pc:sldMk cId="3130773847" sldId="300"/>
            <ac:spMk id="3" creationId="{D807652D-5801-412E-BD24-740664ED1532}"/>
          </ac:spMkLst>
        </pc:spChg>
      </pc:sldChg>
      <pc:sldChg chg="addSp modSp add mod">
        <pc:chgData name="Gopal Sonune" userId="a84d000b-e407-4958-bec6-a75de855f8bf" providerId="ADAL" clId="{D6241774-73C0-4DBA-99D0-D1F6F25B5CE6}" dt="2022-03-29T02:19:57.492" v="4246" actId="20577"/>
        <pc:sldMkLst>
          <pc:docMk/>
          <pc:sldMk cId="3967126632" sldId="301"/>
        </pc:sldMkLst>
        <pc:spChg chg="mod">
          <ac:chgData name="Gopal Sonune" userId="a84d000b-e407-4958-bec6-a75de855f8bf" providerId="ADAL" clId="{D6241774-73C0-4DBA-99D0-D1F6F25B5CE6}" dt="2022-03-29T02:19:57.492" v="4246" actId="20577"/>
          <ac:spMkLst>
            <pc:docMk/>
            <pc:sldMk cId="3967126632" sldId="301"/>
            <ac:spMk id="2" creationId="{0499636E-DEDD-4D3A-AF02-7984BC3119BA}"/>
          </ac:spMkLst>
        </pc:spChg>
        <pc:spChg chg="mod">
          <ac:chgData name="Gopal Sonune" userId="a84d000b-e407-4958-bec6-a75de855f8bf" providerId="ADAL" clId="{D6241774-73C0-4DBA-99D0-D1F6F25B5CE6}" dt="2022-03-29T02:19:42.562" v="4233" actId="14100"/>
          <ac:spMkLst>
            <pc:docMk/>
            <pc:sldMk cId="3967126632" sldId="301"/>
            <ac:spMk id="3" creationId="{D807652D-5801-412E-BD24-740664ED1532}"/>
          </ac:spMkLst>
        </pc:spChg>
        <pc:picChg chg="add mod">
          <ac:chgData name="Gopal Sonune" userId="a84d000b-e407-4958-bec6-a75de855f8bf" providerId="ADAL" clId="{D6241774-73C0-4DBA-99D0-D1F6F25B5CE6}" dt="2022-03-29T02:19:38.692" v="4232" actId="1076"/>
          <ac:picMkLst>
            <pc:docMk/>
            <pc:sldMk cId="3967126632" sldId="301"/>
            <ac:picMk id="5" creationId="{A5FE12D3-123C-4CB1-84FC-3866A8FA2458}"/>
          </ac:picMkLst>
        </pc:picChg>
      </pc:sldChg>
      <pc:sldChg chg="modSp mod">
        <pc:chgData name="Gopal Sonune" userId="a84d000b-e407-4958-bec6-a75de855f8bf" providerId="ADAL" clId="{D6241774-73C0-4DBA-99D0-D1F6F25B5CE6}" dt="2022-03-30T06:53:12.653" v="4733"/>
        <pc:sldMkLst>
          <pc:docMk/>
          <pc:sldMk cId="1998520582" sldId="302"/>
        </pc:sldMkLst>
        <pc:picChg chg="mod">
          <ac:chgData name="Gopal Sonune" userId="a84d000b-e407-4958-bec6-a75de855f8bf" providerId="ADAL" clId="{D6241774-73C0-4DBA-99D0-D1F6F25B5CE6}" dt="2022-03-30T06:53:12.653" v="4733"/>
          <ac:picMkLst>
            <pc:docMk/>
            <pc:sldMk cId="1998520582" sldId="302"/>
            <ac:picMk id="8" creationId="{4352713B-A73A-480D-9149-96C775E87A6D}"/>
          </ac:picMkLst>
        </pc:picChg>
      </pc:sldChg>
      <pc:sldChg chg="addSp delSp modSp mod">
        <pc:chgData name="Gopal Sonune" userId="a84d000b-e407-4958-bec6-a75de855f8bf" providerId="ADAL" clId="{D6241774-73C0-4DBA-99D0-D1F6F25B5CE6}" dt="2022-04-08T05:17:03.113" v="5863" actId="478"/>
        <pc:sldMkLst>
          <pc:docMk/>
          <pc:sldMk cId="3438061881" sldId="303"/>
        </pc:sldMkLst>
        <pc:spChg chg="add del mod">
          <ac:chgData name="Gopal Sonune" userId="a84d000b-e407-4958-bec6-a75de855f8bf" providerId="ADAL" clId="{D6241774-73C0-4DBA-99D0-D1F6F25B5CE6}" dt="2022-04-08T05:17:03.113" v="5863" actId="478"/>
          <ac:spMkLst>
            <pc:docMk/>
            <pc:sldMk cId="3438061881" sldId="303"/>
            <ac:spMk id="5" creationId="{D81B44E3-CC7F-4D8D-988D-EB94800C33BF}"/>
          </ac:spMkLst>
        </pc:spChg>
      </pc:sldChg>
      <pc:sldChg chg="modSp">
        <pc:chgData name="Gopal Sonune" userId="a84d000b-e407-4958-bec6-a75de855f8bf" providerId="ADAL" clId="{D6241774-73C0-4DBA-99D0-D1F6F25B5CE6}" dt="2022-03-30T06:52:53.155" v="4731"/>
        <pc:sldMkLst>
          <pc:docMk/>
          <pc:sldMk cId="3857035978" sldId="304"/>
        </pc:sldMkLst>
        <pc:picChg chg="mod">
          <ac:chgData name="Gopal Sonune" userId="a84d000b-e407-4958-bec6-a75de855f8bf" providerId="ADAL" clId="{D6241774-73C0-4DBA-99D0-D1F6F25B5CE6}" dt="2022-03-30T06:52:53.155" v="4731"/>
          <ac:picMkLst>
            <pc:docMk/>
            <pc:sldMk cId="3857035978" sldId="304"/>
            <ac:picMk id="8" creationId="{7ABCC4C9-2CE4-4A4B-B42C-EBC1FD750EF3}"/>
          </ac:picMkLst>
        </pc:picChg>
      </pc:sldChg>
      <pc:sldChg chg="modSp">
        <pc:chgData name="Gopal Sonune" userId="a84d000b-e407-4958-bec6-a75de855f8bf" providerId="ADAL" clId="{D6241774-73C0-4DBA-99D0-D1F6F25B5CE6}" dt="2022-03-30T06:52:29.758" v="4730"/>
        <pc:sldMkLst>
          <pc:docMk/>
          <pc:sldMk cId="641494632" sldId="305"/>
        </pc:sldMkLst>
        <pc:picChg chg="mod">
          <ac:chgData name="Gopal Sonune" userId="a84d000b-e407-4958-bec6-a75de855f8bf" providerId="ADAL" clId="{D6241774-73C0-4DBA-99D0-D1F6F25B5CE6}" dt="2022-03-30T06:52:29.758" v="4730"/>
          <ac:picMkLst>
            <pc:docMk/>
            <pc:sldMk cId="641494632" sldId="305"/>
            <ac:picMk id="7" creationId="{6D97EEBC-FA0F-4944-9128-DB625E2BED73}"/>
          </ac:picMkLst>
        </pc:picChg>
      </pc:sldChg>
      <pc:sldChg chg="modSp">
        <pc:chgData name="Gopal Sonune" userId="a84d000b-e407-4958-bec6-a75de855f8bf" providerId="ADAL" clId="{D6241774-73C0-4DBA-99D0-D1F6F25B5CE6}" dt="2022-03-30T06:52:19.023" v="4729"/>
        <pc:sldMkLst>
          <pc:docMk/>
          <pc:sldMk cId="2359176621" sldId="306"/>
        </pc:sldMkLst>
        <pc:picChg chg="mod">
          <ac:chgData name="Gopal Sonune" userId="a84d000b-e407-4958-bec6-a75de855f8bf" providerId="ADAL" clId="{D6241774-73C0-4DBA-99D0-D1F6F25B5CE6}" dt="2022-03-30T06:52:19.023" v="4729"/>
          <ac:picMkLst>
            <pc:docMk/>
            <pc:sldMk cId="2359176621" sldId="306"/>
            <ac:picMk id="8" creationId="{1C2C8F71-9D21-48EC-8145-C5BAA16423B5}"/>
          </ac:picMkLst>
        </pc:picChg>
      </pc:sldChg>
      <pc:sldChg chg="addSp delSp modSp mod">
        <pc:chgData name="Gopal Sonune" userId="a84d000b-e407-4958-bec6-a75de855f8bf" providerId="ADAL" clId="{D6241774-73C0-4DBA-99D0-D1F6F25B5CE6}" dt="2022-03-30T06:52:08.926" v="4728"/>
        <pc:sldMkLst>
          <pc:docMk/>
          <pc:sldMk cId="1135862424" sldId="307"/>
        </pc:sldMkLst>
        <pc:spChg chg="del">
          <ac:chgData name="Gopal Sonune" userId="a84d000b-e407-4958-bec6-a75de855f8bf" providerId="ADAL" clId="{D6241774-73C0-4DBA-99D0-D1F6F25B5CE6}" dt="2022-03-30T06:51:56.621" v="4726" actId="478"/>
          <ac:spMkLst>
            <pc:docMk/>
            <pc:sldMk cId="1135862424" sldId="307"/>
            <ac:spMk id="3" creationId="{D807652D-5801-412E-BD24-740664ED1532}"/>
          </ac:spMkLst>
        </pc:spChg>
        <pc:spChg chg="add del mod">
          <ac:chgData name="Gopal Sonune" userId="a84d000b-e407-4958-bec6-a75de855f8bf" providerId="ADAL" clId="{D6241774-73C0-4DBA-99D0-D1F6F25B5CE6}" dt="2022-03-30T06:51:59.651" v="4727" actId="478"/>
          <ac:spMkLst>
            <pc:docMk/>
            <pc:sldMk cId="1135862424" sldId="307"/>
            <ac:spMk id="8" creationId="{32E0E29E-A675-42BD-841A-C9091C9D2644}"/>
          </ac:spMkLst>
        </pc:spChg>
        <pc:picChg chg="mod">
          <ac:chgData name="Gopal Sonune" userId="a84d000b-e407-4958-bec6-a75de855f8bf" providerId="ADAL" clId="{D6241774-73C0-4DBA-99D0-D1F6F25B5CE6}" dt="2022-03-30T06:52:08.926" v="4728"/>
          <ac:picMkLst>
            <pc:docMk/>
            <pc:sldMk cId="1135862424" sldId="307"/>
            <ac:picMk id="7" creationId="{73C9E8C3-8EE8-44FD-A7E4-9FBA2F59FC3A}"/>
          </ac:picMkLst>
        </pc:picChg>
      </pc:sldChg>
      <pc:sldChg chg="addSp modSp new mod modAnim modShow">
        <pc:chgData name="Gopal Sonune" userId="a84d000b-e407-4958-bec6-a75de855f8bf" providerId="ADAL" clId="{D6241774-73C0-4DBA-99D0-D1F6F25B5CE6}" dt="2022-03-30T05:41:22.635" v="4260" actId="729"/>
        <pc:sldMkLst>
          <pc:docMk/>
          <pc:sldMk cId="1485034472" sldId="309"/>
        </pc:sldMkLst>
        <pc:picChg chg="add mod">
          <ac:chgData name="Gopal Sonune" userId="a84d000b-e407-4958-bec6-a75de855f8bf" providerId="ADAL" clId="{D6241774-73C0-4DBA-99D0-D1F6F25B5CE6}" dt="2022-03-29T11:57:47.043" v="4255" actId="1076"/>
          <ac:picMkLst>
            <pc:docMk/>
            <pc:sldMk cId="1485034472" sldId="309"/>
            <ac:picMk id="4" creationId="{83C1318C-96B8-4290-9AA4-15C667E46EEA}"/>
          </ac:picMkLst>
        </pc:picChg>
      </pc:sldChg>
      <pc:sldChg chg="modSp add mod ord">
        <pc:chgData name="Gopal Sonune" userId="a84d000b-e407-4958-bec6-a75de855f8bf" providerId="ADAL" clId="{D6241774-73C0-4DBA-99D0-D1F6F25B5CE6}" dt="2022-03-30T05:57:13.518" v="4725" actId="20577"/>
        <pc:sldMkLst>
          <pc:docMk/>
          <pc:sldMk cId="1892155341" sldId="310"/>
        </pc:sldMkLst>
        <pc:spChg chg="mod">
          <ac:chgData name="Gopal Sonune" userId="a84d000b-e407-4958-bec6-a75de855f8bf" providerId="ADAL" clId="{D6241774-73C0-4DBA-99D0-D1F6F25B5CE6}" dt="2022-03-30T05:41:55.298" v="4290" actId="20577"/>
          <ac:spMkLst>
            <pc:docMk/>
            <pc:sldMk cId="1892155341" sldId="310"/>
            <ac:spMk id="2" creationId="{0499636E-DEDD-4D3A-AF02-7984BC3119BA}"/>
          </ac:spMkLst>
        </pc:spChg>
        <pc:spChg chg="mod">
          <ac:chgData name="Gopal Sonune" userId="a84d000b-e407-4958-bec6-a75de855f8bf" providerId="ADAL" clId="{D6241774-73C0-4DBA-99D0-D1F6F25B5CE6}" dt="2022-03-30T05:57:13.518" v="4725" actId="20577"/>
          <ac:spMkLst>
            <pc:docMk/>
            <pc:sldMk cId="1892155341" sldId="310"/>
            <ac:spMk id="3" creationId="{D807652D-5801-412E-BD24-740664ED1532}"/>
          </ac:spMkLst>
        </pc:spChg>
      </pc:sldChg>
      <pc:sldChg chg="modSp add mod modShow">
        <pc:chgData name="Gopal Sonune" userId="a84d000b-e407-4958-bec6-a75de855f8bf" providerId="ADAL" clId="{D6241774-73C0-4DBA-99D0-D1F6F25B5CE6}" dt="2022-04-12T11:15:29.025" v="8146" actId="729"/>
        <pc:sldMkLst>
          <pc:docMk/>
          <pc:sldMk cId="1340013232" sldId="311"/>
        </pc:sldMkLst>
        <pc:spChg chg="mod">
          <ac:chgData name="Gopal Sonune" userId="a84d000b-e407-4958-bec6-a75de855f8bf" providerId="ADAL" clId="{D6241774-73C0-4DBA-99D0-D1F6F25B5CE6}" dt="2022-03-30T05:51:43.889" v="4314" actId="20577"/>
          <ac:spMkLst>
            <pc:docMk/>
            <pc:sldMk cId="1340013232" sldId="311"/>
            <ac:spMk id="3" creationId="{D807652D-5801-412E-BD24-740664ED1532}"/>
          </ac:spMkLst>
        </pc:spChg>
      </pc:sldChg>
      <pc:sldChg chg="addSp delSp modSp add mod">
        <pc:chgData name="Gopal Sonune" userId="a84d000b-e407-4958-bec6-a75de855f8bf" providerId="ADAL" clId="{D6241774-73C0-4DBA-99D0-D1F6F25B5CE6}" dt="2022-03-30T06:56:18.827" v="4748" actId="1076"/>
        <pc:sldMkLst>
          <pc:docMk/>
          <pc:sldMk cId="4039294951" sldId="312"/>
        </pc:sldMkLst>
        <pc:spChg chg="mod">
          <ac:chgData name="Gopal Sonune" userId="a84d000b-e407-4958-bec6-a75de855f8bf" providerId="ADAL" clId="{D6241774-73C0-4DBA-99D0-D1F6F25B5CE6}" dt="2022-03-30T06:56:18.827" v="4748" actId="1076"/>
          <ac:spMkLst>
            <pc:docMk/>
            <pc:sldMk cId="4039294951" sldId="312"/>
            <ac:spMk id="3" creationId="{D807652D-5801-412E-BD24-740664ED1532}"/>
          </ac:spMkLst>
        </pc:spChg>
        <pc:graphicFrameChg chg="add del mod modGraphic">
          <ac:chgData name="Gopal Sonune" userId="a84d000b-e407-4958-bec6-a75de855f8bf" providerId="ADAL" clId="{D6241774-73C0-4DBA-99D0-D1F6F25B5CE6}" dt="2022-03-30T06:56:04.734" v="4747" actId="478"/>
          <ac:graphicFrameMkLst>
            <pc:docMk/>
            <pc:sldMk cId="4039294951" sldId="312"/>
            <ac:graphicFrameMk id="5" creationId="{FBDA1010-AD28-4225-B422-3BAFA875815F}"/>
          </ac:graphicFrameMkLst>
        </pc:graphicFrameChg>
      </pc:sldChg>
      <pc:sldChg chg="modSp add mod ord">
        <pc:chgData name="Gopal Sonune" userId="a84d000b-e407-4958-bec6-a75de855f8bf" providerId="ADAL" clId="{D6241774-73C0-4DBA-99D0-D1F6F25B5CE6}" dt="2022-04-08T04:58:35.434" v="5684" actId="14100"/>
        <pc:sldMkLst>
          <pc:docMk/>
          <pc:sldMk cId="3730176308" sldId="313"/>
        </pc:sldMkLst>
        <pc:spChg chg="mod">
          <ac:chgData name="Gopal Sonune" userId="a84d000b-e407-4958-bec6-a75de855f8bf" providerId="ADAL" clId="{D6241774-73C0-4DBA-99D0-D1F6F25B5CE6}" dt="2022-04-08T04:43:57.131" v="4784" actId="20577"/>
          <ac:spMkLst>
            <pc:docMk/>
            <pc:sldMk cId="3730176308" sldId="313"/>
            <ac:spMk id="2" creationId="{0499636E-DEDD-4D3A-AF02-7984BC3119BA}"/>
          </ac:spMkLst>
        </pc:spChg>
        <pc:spChg chg="mod">
          <ac:chgData name="Gopal Sonune" userId="a84d000b-e407-4958-bec6-a75de855f8bf" providerId="ADAL" clId="{D6241774-73C0-4DBA-99D0-D1F6F25B5CE6}" dt="2022-04-08T04:58:35.434" v="5684" actId="14100"/>
          <ac:spMkLst>
            <pc:docMk/>
            <pc:sldMk cId="3730176308" sldId="313"/>
            <ac:spMk id="3" creationId="{D807652D-5801-412E-BD24-740664ED1532}"/>
          </ac:spMkLst>
        </pc:spChg>
      </pc:sldChg>
      <pc:sldChg chg="modSp add mod ord">
        <pc:chgData name="Gopal Sonune" userId="a84d000b-e407-4958-bec6-a75de855f8bf" providerId="ADAL" clId="{D6241774-73C0-4DBA-99D0-D1F6F25B5CE6}" dt="2022-04-12T18:26:21.664" v="8908" actId="20577"/>
        <pc:sldMkLst>
          <pc:docMk/>
          <pc:sldMk cId="2277287049" sldId="314"/>
        </pc:sldMkLst>
        <pc:spChg chg="mod">
          <ac:chgData name="Gopal Sonune" userId="a84d000b-e407-4958-bec6-a75de855f8bf" providerId="ADAL" clId="{D6241774-73C0-4DBA-99D0-D1F6F25B5CE6}" dt="2022-04-12T11:14:51.739" v="8143" actId="20577"/>
          <ac:spMkLst>
            <pc:docMk/>
            <pc:sldMk cId="2277287049" sldId="314"/>
            <ac:spMk id="2" creationId="{0499636E-DEDD-4D3A-AF02-7984BC3119BA}"/>
          </ac:spMkLst>
        </pc:spChg>
        <pc:spChg chg="mod">
          <ac:chgData name="Gopal Sonune" userId="a84d000b-e407-4958-bec6-a75de855f8bf" providerId="ADAL" clId="{D6241774-73C0-4DBA-99D0-D1F6F25B5CE6}" dt="2022-04-12T18:26:21.664" v="8908" actId="20577"/>
          <ac:spMkLst>
            <pc:docMk/>
            <pc:sldMk cId="2277287049" sldId="314"/>
            <ac:spMk id="3" creationId="{D807652D-5801-412E-BD24-740664ED1532}"/>
          </ac:spMkLst>
        </pc:spChg>
      </pc:sldChg>
      <pc:sldChg chg="addSp delSp modSp add mod">
        <pc:chgData name="Gopal Sonune" userId="a84d000b-e407-4958-bec6-a75de855f8bf" providerId="ADAL" clId="{D6241774-73C0-4DBA-99D0-D1F6F25B5CE6}" dt="2022-04-08T09:22:04.749" v="6816" actId="20577"/>
        <pc:sldMkLst>
          <pc:docMk/>
          <pc:sldMk cId="1213550818" sldId="315"/>
        </pc:sldMkLst>
        <pc:spChg chg="mod">
          <ac:chgData name="Gopal Sonune" userId="a84d000b-e407-4958-bec6-a75de855f8bf" providerId="ADAL" clId="{D6241774-73C0-4DBA-99D0-D1F6F25B5CE6}" dt="2022-04-08T05:30:35.813" v="6215" actId="14100"/>
          <ac:spMkLst>
            <pc:docMk/>
            <pc:sldMk cId="1213550818" sldId="315"/>
            <ac:spMk id="3" creationId="{D807652D-5801-412E-BD24-740664ED1532}"/>
          </ac:spMkLst>
        </pc:spChg>
        <pc:spChg chg="add del mod">
          <ac:chgData name="Gopal Sonune" userId="a84d000b-e407-4958-bec6-a75de855f8bf" providerId="ADAL" clId="{D6241774-73C0-4DBA-99D0-D1F6F25B5CE6}" dt="2022-04-08T05:32:09.626" v="6234"/>
          <ac:spMkLst>
            <pc:docMk/>
            <pc:sldMk cId="1213550818" sldId="315"/>
            <ac:spMk id="4" creationId="{9DCA32B9-51B8-4476-92F0-84CAB03B4D07}"/>
          </ac:spMkLst>
        </pc:spChg>
        <pc:spChg chg="add mod">
          <ac:chgData name="Gopal Sonune" userId="a84d000b-e407-4958-bec6-a75de855f8bf" providerId="ADAL" clId="{D6241774-73C0-4DBA-99D0-D1F6F25B5CE6}" dt="2022-04-08T09:22:04.749" v="6816" actId="20577"/>
          <ac:spMkLst>
            <pc:docMk/>
            <pc:sldMk cId="1213550818" sldId="315"/>
            <ac:spMk id="5" creationId="{BF0E44BC-1EE0-4E95-A304-438507F09446}"/>
          </ac:spMkLst>
        </pc:spChg>
      </pc:sldChg>
      <pc:sldChg chg="new del">
        <pc:chgData name="Gopal Sonune" userId="a84d000b-e407-4958-bec6-a75de855f8bf" providerId="ADAL" clId="{D6241774-73C0-4DBA-99D0-D1F6F25B5CE6}" dt="2022-04-08T04:58:49.474" v="5686" actId="680"/>
        <pc:sldMkLst>
          <pc:docMk/>
          <pc:sldMk cId="2325344758" sldId="315"/>
        </pc:sldMkLst>
      </pc:sldChg>
      <pc:sldChg chg="modSp add mod">
        <pc:chgData name="Gopal Sonune" userId="a84d000b-e407-4958-bec6-a75de855f8bf" providerId="ADAL" clId="{D6241774-73C0-4DBA-99D0-D1F6F25B5CE6}" dt="2022-04-08T05:07:53.582" v="5788" actId="1076"/>
        <pc:sldMkLst>
          <pc:docMk/>
          <pc:sldMk cId="1405101477" sldId="316"/>
        </pc:sldMkLst>
        <pc:spChg chg="mod">
          <ac:chgData name="Gopal Sonune" userId="a84d000b-e407-4958-bec6-a75de855f8bf" providerId="ADAL" clId="{D6241774-73C0-4DBA-99D0-D1F6F25B5CE6}" dt="2022-04-08T05:06:54.716" v="5787" actId="6549"/>
          <ac:spMkLst>
            <pc:docMk/>
            <pc:sldMk cId="1405101477" sldId="316"/>
            <ac:spMk id="3" creationId="{D807652D-5801-412E-BD24-740664ED1532}"/>
          </ac:spMkLst>
        </pc:spChg>
        <pc:picChg chg="mod">
          <ac:chgData name="Gopal Sonune" userId="a84d000b-e407-4958-bec6-a75de855f8bf" providerId="ADAL" clId="{D6241774-73C0-4DBA-99D0-D1F6F25B5CE6}" dt="2022-04-08T05:07:53.582" v="5788" actId="1076"/>
          <ac:picMkLst>
            <pc:docMk/>
            <pc:sldMk cId="1405101477" sldId="316"/>
            <ac:picMk id="4" creationId="{C0B296EB-EA65-0C4B-BA5D-FC73141A5662}"/>
          </ac:picMkLst>
        </pc:picChg>
      </pc:sldChg>
      <pc:sldChg chg="addSp delSp modSp add mod">
        <pc:chgData name="Gopal Sonune" userId="a84d000b-e407-4958-bec6-a75de855f8bf" providerId="ADAL" clId="{D6241774-73C0-4DBA-99D0-D1F6F25B5CE6}" dt="2022-04-08T05:23:26.341" v="5958" actId="20577"/>
        <pc:sldMkLst>
          <pc:docMk/>
          <pc:sldMk cId="341358447" sldId="317"/>
        </pc:sldMkLst>
        <pc:spChg chg="mod">
          <ac:chgData name="Gopal Sonune" userId="a84d000b-e407-4958-bec6-a75de855f8bf" providerId="ADAL" clId="{D6241774-73C0-4DBA-99D0-D1F6F25B5CE6}" dt="2022-04-08T05:08:26.979" v="5801" actId="1076"/>
          <ac:spMkLst>
            <pc:docMk/>
            <pc:sldMk cId="341358447" sldId="317"/>
            <ac:spMk id="3" creationId="{D807652D-5801-412E-BD24-740664ED1532}"/>
          </ac:spMkLst>
        </pc:spChg>
        <pc:spChg chg="add del mod">
          <ac:chgData name="Gopal Sonune" userId="a84d000b-e407-4958-bec6-a75de855f8bf" providerId="ADAL" clId="{D6241774-73C0-4DBA-99D0-D1F6F25B5CE6}" dt="2022-04-08T05:12:14.287" v="5837" actId="478"/>
          <ac:spMkLst>
            <pc:docMk/>
            <pc:sldMk cId="341358447" sldId="317"/>
            <ac:spMk id="7" creationId="{70D3F670-3429-46B1-8C58-B8D3988EEC2C}"/>
          </ac:spMkLst>
        </pc:spChg>
        <pc:spChg chg="add del mod">
          <ac:chgData name="Gopal Sonune" userId="a84d000b-e407-4958-bec6-a75de855f8bf" providerId="ADAL" clId="{D6241774-73C0-4DBA-99D0-D1F6F25B5CE6}" dt="2022-04-08T05:13:24.479" v="5860" actId="478"/>
          <ac:spMkLst>
            <pc:docMk/>
            <pc:sldMk cId="341358447" sldId="317"/>
            <ac:spMk id="8" creationId="{899D8796-34B0-4FDF-9615-E74F30A425D2}"/>
          </ac:spMkLst>
        </pc:spChg>
        <pc:spChg chg="add mod">
          <ac:chgData name="Gopal Sonune" userId="a84d000b-e407-4958-bec6-a75de855f8bf" providerId="ADAL" clId="{D6241774-73C0-4DBA-99D0-D1F6F25B5CE6}" dt="2022-04-08T05:18:52.883" v="5906" actId="1076"/>
          <ac:spMkLst>
            <pc:docMk/>
            <pc:sldMk cId="341358447" sldId="317"/>
            <ac:spMk id="10" creationId="{3B8F8068-5554-4065-9D2D-9E25F78B7E95}"/>
          </ac:spMkLst>
        </pc:spChg>
        <pc:spChg chg="add mod">
          <ac:chgData name="Gopal Sonune" userId="a84d000b-e407-4958-bec6-a75de855f8bf" providerId="ADAL" clId="{D6241774-73C0-4DBA-99D0-D1F6F25B5CE6}" dt="2022-04-08T05:23:26.341" v="5958" actId="20577"/>
          <ac:spMkLst>
            <pc:docMk/>
            <pc:sldMk cId="341358447" sldId="317"/>
            <ac:spMk id="13" creationId="{524F2BA9-A07A-4891-81DA-C407CE3D47A5}"/>
          </ac:spMkLst>
        </pc:spChg>
        <pc:graphicFrameChg chg="add mod modGraphic">
          <ac:chgData name="Gopal Sonune" userId="a84d000b-e407-4958-bec6-a75de855f8bf" providerId="ADAL" clId="{D6241774-73C0-4DBA-99D0-D1F6F25B5CE6}" dt="2022-04-08T05:18:32.454" v="5892" actId="20577"/>
          <ac:graphicFrameMkLst>
            <pc:docMk/>
            <pc:sldMk cId="341358447" sldId="317"/>
            <ac:graphicFrameMk id="9" creationId="{9BEA88BC-4B29-4AD7-88F2-FB179001520C}"/>
          </ac:graphicFrameMkLst>
        </pc:graphicFrameChg>
        <pc:graphicFrameChg chg="add mod modGraphic">
          <ac:chgData name="Gopal Sonune" userId="a84d000b-e407-4958-bec6-a75de855f8bf" providerId="ADAL" clId="{D6241774-73C0-4DBA-99D0-D1F6F25B5CE6}" dt="2022-04-08T05:19:52.489" v="5919" actId="1076"/>
          <ac:graphicFrameMkLst>
            <pc:docMk/>
            <pc:sldMk cId="341358447" sldId="317"/>
            <ac:graphicFrameMk id="11" creationId="{8AF6C022-C87E-461F-A5B4-75CA9B1ED2A0}"/>
          </ac:graphicFrameMkLst>
        </pc:graphicFrameChg>
        <pc:graphicFrameChg chg="add mod modGraphic">
          <ac:chgData name="Gopal Sonune" userId="a84d000b-e407-4958-bec6-a75de855f8bf" providerId="ADAL" clId="{D6241774-73C0-4DBA-99D0-D1F6F25B5CE6}" dt="2022-04-08T05:20:36.455" v="5931" actId="12385"/>
          <ac:graphicFrameMkLst>
            <pc:docMk/>
            <pc:sldMk cId="341358447" sldId="317"/>
            <ac:graphicFrameMk id="12" creationId="{40B3AC67-D71B-4227-8F39-E1C47ED9026A}"/>
          </ac:graphicFrameMkLst>
        </pc:graphicFrameChg>
        <pc:picChg chg="del">
          <ac:chgData name="Gopal Sonune" userId="a84d000b-e407-4958-bec6-a75de855f8bf" providerId="ADAL" clId="{D6241774-73C0-4DBA-99D0-D1F6F25B5CE6}" dt="2022-04-08T05:08:17.541" v="5792" actId="478"/>
          <ac:picMkLst>
            <pc:docMk/>
            <pc:sldMk cId="341358447" sldId="317"/>
            <ac:picMk id="4" creationId="{C0B296EB-EA65-0C4B-BA5D-FC73141A5662}"/>
          </ac:picMkLst>
        </pc:picChg>
        <pc:picChg chg="add mod">
          <ac:chgData name="Gopal Sonune" userId="a84d000b-e407-4958-bec6-a75de855f8bf" providerId="ADAL" clId="{D6241774-73C0-4DBA-99D0-D1F6F25B5CE6}" dt="2022-04-08T05:10:00.027" v="5805" actId="14100"/>
          <ac:picMkLst>
            <pc:docMk/>
            <pc:sldMk cId="341358447" sldId="317"/>
            <ac:picMk id="6" creationId="{F18ECBD5-9033-44E8-AA05-B193AF250AFE}"/>
          </ac:picMkLst>
        </pc:picChg>
      </pc:sldChg>
      <pc:sldChg chg="new del">
        <pc:chgData name="Gopal Sonune" userId="a84d000b-e407-4958-bec6-a75de855f8bf" providerId="ADAL" clId="{D6241774-73C0-4DBA-99D0-D1F6F25B5CE6}" dt="2022-04-08T05:08:09.658" v="5790" actId="680"/>
        <pc:sldMkLst>
          <pc:docMk/>
          <pc:sldMk cId="2038832788" sldId="317"/>
        </pc:sldMkLst>
      </pc:sldChg>
      <pc:sldChg chg="addSp delSp modSp add mod">
        <pc:chgData name="Gopal Sonune" userId="a84d000b-e407-4958-bec6-a75de855f8bf" providerId="ADAL" clId="{D6241774-73C0-4DBA-99D0-D1F6F25B5CE6}" dt="2022-04-08T09:06:10.814" v="6528" actId="120"/>
        <pc:sldMkLst>
          <pc:docMk/>
          <pc:sldMk cId="2627860168" sldId="318"/>
        </pc:sldMkLst>
        <pc:spChg chg="del mod">
          <ac:chgData name="Gopal Sonune" userId="a84d000b-e407-4958-bec6-a75de855f8bf" providerId="ADAL" clId="{D6241774-73C0-4DBA-99D0-D1F6F25B5CE6}" dt="2022-04-08T09:05:28.439" v="6521" actId="478"/>
          <ac:spMkLst>
            <pc:docMk/>
            <pc:sldMk cId="2627860168" sldId="318"/>
            <ac:spMk id="3" creationId="{D807652D-5801-412E-BD24-740664ED1532}"/>
          </ac:spMkLst>
        </pc:spChg>
        <pc:spChg chg="add mod">
          <ac:chgData name="Gopal Sonune" userId="a84d000b-e407-4958-bec6-a75de855f8bf" providerId="ADAL" clId="{D6241774-73C0-4DBA-99D0-D1F6F25B5CE6}" dt="2022-04-08T08:45:19.301" v="6362" actId="165"/>
          <ac:spMkLst>
            <pc:docMk/>
            <pc:sldMk cId="2627860168" sldId="318"/>
            <ac:spMk id="4" creationId="{35F2E08D-8796-4E81-AA18-DB8802AC8C60}"/>
          </ac:spMkLst>
        </pc:spChg>
        <pc:spChg chg="del">
          <ac:chgData name="Gopal Sonune" userId="a84d000b-e407-4958-bec6-a75de855f8bf" providerId="ADAL" clId="{D6241774-73C0-4DBA-99D0-D1F6F25B5CE6}" dt="2022-04-08T08:34:52.725" v="6242" actId="478"/>
          <ac:spMkLst>
            <pc:docMk/>
            <pc:sldMk cId="2627860168" sldId="318"/>
            <ac:spMk id="10" creationId="{3B8F8068-5554-4065-9D2D-9E25F78B7E95}"/>
          </ac:spMkLst>
        </pc:spChg>
        <pc:spChg chg="del">
          <ac:chgData name="Gopal Sonune" userId="a84d000b-e407-4958-bec6-a75de855f8bf" providerId="ADAL" clId="{D6241774-73C0-4DBA-99D0-D1F6F25B5CE6}" dt="2022-04-08T08:34:57.030" v="6243" actId="478"/>
          <ac:spMkLst>
            <pc:docMk/>
            <pc:sldMk cId="2627860168" sldId="318"/>
            <ac:spMk id="13" creationId="{524F2BA9-A07A-4891-81DA-C407CE3D47A5}"/>
          </ac:spMkLst>
        </pc:spChg>
        <pc:spChg chg="add mod">
          <ac:chgData name="Gopal Sonune" userId="a84d000b-e407-4958-bec6-a75de855f8bf" providerId="ADAL" clId="{D6241774-73C0-4DBA-99D0-D1F6F25B5CE6}" dt="2022-04-08T08:45:19.301" v="6362" actId="165"/>
          <ac:spMkLst>
            <pc:docMk/>
            <pc:sldMk cId="2627860168" sldId="318"/>
            <ac:spMk id="14" creationId="{2C76509F-F11F-4874-860B-10EDE0D893B4}"/>
          </ac:spMkLst>
        </pc:spChg>
        <pc:spChg chg="add mod">
          <ac:chgData name="Gopal Sonune" userId="a84d000b-e407-4958-bec6-a75de855f8bf" providerId="ADAL" clId="{D6241774-73C0-4DBA-99D0-D1F6F25B5CE6}" dt="2022-04-08T08:45:19.301" v="6362" actId="165"/>
          <ac:spMkLst>
            <pc:docMk/>
            <pc:sldMk cId="2627860168" sldId="318"/>
            <ac:spMk id="15" creationId="{B5CA544E-B12A-4056-B5A3-178C896BA77B}"/>
          </ac:spMkLst>
        </pc:spChg>
        <pc:spChg chg="add mod">
          <ac:chgData name="Gopal Sonune" userId="a84d000b-e407-4958-bec6-a75de855f8bf" providerId="ADAL" clId="{D6241774-73C0-4DBA-99D0-D1F6F25B5CE6}" dt="2022-04-08T08:45:19.301" v="6362" actId="165"/>
          <ac:spMkLst>
            <pc:docMk/>
            <pc:sldMk cId="2627860168" sldId="318"/>
            <ac:spMk id="16" creationId="{969F22AE-1063-4ADB-A32E-2C825BD5B47C}"/>
          </ac:spMkLst>
        </pc:spChg>
        <pc:spChg chg="add del mod">
          <ac:chgData name="Gopal Sonune" userId="a84d000b-e407-4958-bec6-a75de855f8bf" providerId="ADAL" clId="{D6241774-73C0-4DBA-99D0-D1F6F25B5CE6}" dt="2022-04-08T08:45:19.301" v="6362" actId="165"/>
          <ac:spMkLst>
            <pc:docMk/>
            <pc:sldMk cId="2627860168" sldId="318"/>
            <ac:spMk id="17" creationId="{57C9AC18-004A-47B1-B646-6FF286FFB939}"/>
          </ac:spMkLst>
        </pc:spChg>
        <pc:spChg chg="add mod">
          <ac:chgData name="Gopal Sonune" userId="a84d000b-e407-4958-bec6-a75de855f8bf" providerId="ADAL" clId="{D6241774-73C0-4DBA-99D0-D1F6F25B5CE6}" dt="2022-04-08T08:45:19.301" v="6362" actId="165"/>
          <ac:spMkLst>
            <pc:docMk/>
            <pc:sldMk cId="2627860168" sldId="318"/>
            <ac:spMk id="18" creationId="{24D2BB7E-AA4F-4C64-BA50-F7CF7734628D}"/>
          </ac:spMkLst>
        </pc:spChg>
        <pc:spChg chg="add mod">
          <ac:chgData name="Gopal Sonune" userId="a84d000b-e407-4958-bec6-a75de855f8bf" providerId="ADAL" clId="{D6241774-73C0-4DBA-99D0-D1F6F25B5CE6}" dt="2022-04-08T08:45:19.301" v="6362" actId="165"/>
          <ac:spMkLst>
            <pc:docMk/>
            <pc:sldMk cId="2627860168" sldId="318"/>
            <ac:spMk id="19" creationId="{1AC4BF0E-0B9A-46D8-AD8A-C25158BDC1CE}"/>
          </ac:spMkLst>
        </pc:spChg>
        <pc:spChg chg="add mod">
          <ac:chgData name="Gopal Sonune" userId="a84d000b-e407-4958-bec6-a75de855f8bf" providerId="ADAL" clId="{D6241774-73C0-4DBA-99D0-D1F6F25B5CE6}" dt="2022-04-08T08:45:19.301" v="6362" actId="165"/>
          <ac:spMkLst>
            <pc:docMk/>
            <pc:sldMk cId="2627860168" sldId="318"/>
            <ac:spMk id="20" creationId="{17FB7F2E-15D0-4675-B9BC-41CB2F3AD050}"/>
          </ac:spMkLst>
        </pc:spChg>
        <pc:spChg chg="add mod">
          <ac:chgData name="Gopal Sonune" userId="a84d000b-e407-4958-bec6-a75de855f8bf" providerId="ADAL" clId="{D6241774-73C0-4DBA-99D0-D1F6F25B5CE6}" dt="2022-04-08T08:45:19.301" v="6362" actId="165"/>
          <ac:spMkLst>
            <pc:docMk/>
            <pc:sldMk cId="2627860168" sldId="318"/>
            <ac:spMk id="21" creationId="{5010A562-0D24-4EBF-9C24-E0601B426CE8}"/>
          </ac:spMkLst>
        </pc:spChg>
        <pc:spChg chg="add mod">
          <ac:chgData name="Gopal Sonune" userId="a84d000b-e407-4958-bec6-a75de855f8bf" providerId="ADAL" clId="{D6241774-73C0-4DBA-99D0-D1F6F25B5CE6}" dt="2022-04-08T08:45:19.301" v="6362" actId="165"/>
          <ac:spMkLst>
            <pc:docMk/>
            <pc:sldMk cId="2627860168" sldId="318"/>
            <ac:spMk id="22" creationId="{EB19B61C-B8B0-436E-BCC1-6CF72B3DADBD}"/>
          </ac:spMkLst>
        </pc:spChg>
        <pc:spChg chg="add mod topLvl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44" creationId="{A438E118-E6EB-421E-9C35-F50D2180C5B1}"/>
          </ac:spMkLst>
        </pc:spChg>
        <pc:spChg chg="add del mod">
          <ac:chgData name="Gopal Sonune" userId="a84d000b-e407-4958-bec6-a75de855f8bf" providerId="ADAL" clId="{D6241774-73C0-4DBA-99D0-D1F6F25B5CE6}" dt="2022-04-08T08:41:38.497" v="6331" actId="478"/>
          <ac:spMkLst>
            <pc:docMk/>
            <pc:sldMk cId="2627860168" sldId="318"/>
            <ac:spMk id="45" creationId="{1B2E8FAC-5998-428F-BBC1-B2C0278D9C3C}"/>
          </ac:spMkLst>
        </pc:spChg>
        <pc:spChg chg="add mod topLvl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46" creationId="{6DB7FFC6-1294-4632-B022-2E2DE9529C7A}"/>
          </ac:spMkLst>
        </pc:spChg>
        <pc:spChg chg="add mod topLvl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47" creationId="{E86E8ED0-7C2F-478B-82C7-964ECAE808D4}"/>
          </ac:spMkLst>
        </pc:spChg>
        <pc:spChg chg="add mod topLvl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48" creationId="{A1D41F4C-FB28-4C93-9A05-B4284BAF2DB5}"/>
          </ac:spMkLst>
        </pc:spChg>
        <pc:spChg chg="add mod topLvl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49" creationId="{A7F0B2AF-6174-4873-AB57-7EEFB7E4F263}"/>
          </ac:spMkLst>
        </pc:spChg>
        <pc:spChg chg="add mod topLvl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50" creationId="{B8836CED-EC34-40AA-AD02-FE192C1B6C7D}"/>
          </ac:spMkLst>
        </pc:spChg>
        <pc:spChg chg="add mod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65" creationId="{8E4B5C68-934C-4322-8D1F-366FFAD74F86}"/>
          </ac:spMkLst>
        </pc:spChg>
        <pc:spChg chg="add mod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66" creationId="{42DB9C80-BB65-4375-9D20-8866DF83A437}"/>
          </ac:spMkLst>
        </pc:spChg>
        <pc:spChg chg="add mod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67" creationId="{8135C440-0F5D-4EE9-9312-9A80985B933D}"/>
          </ac:spMkLst>
        </pc:spChg>
        <pc:spChg chg="add mod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68" creationId="{B5B27ED8-1C35-4919-A086-FE94BCFFF003}"/>
          </ac:spMkLst>
        </pc:spChg>
        <pc:spChg chg="add mod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69" creationId="{D1DA28DA-A154-4318-AB87-274A0A8DB896}"/>
          </ac:spMkLst>
        </pc:spChg>
        <pc:spChg chg="add mod">
          <ac:chgData name="Gopal Sonune" userId="a84d000b-e407-4958-bec6-a75de855f8bf" providerId="ADAL" clId="{D6241774-73C0-4DBA-99D0-D1F6F25B5CE6}" dt="2022-04-08T08:47:44.284" v="6391" actId="164"/>
          <ac:spMkLst>
            <pc:docMk/>
            <pc:sldMk cId="2627860168" sldId="318"/>
            <ac:spMk id="70" creationId="{48365EB9-CF30-4E11-80FD-F0E5925847A4}"/>
          </ac:spMkLst>
        </pc:spChg>
        <pc:spChg chg="add mod">
          <ac:chgData name="Gopal Sonune" userId="a84d000b-e407-4958-bec6-a75de855f8bf" providerId="ADAL" clId="{D6241774-73C0-4DBA-99D0-D1F6F25B5CE6}" dt="2022-04-08T09:05:54.734" v="6524" actId="120"/>
          <ac:spMkLst>
            <pc:docMk/>
            <pc:sldMk cId="2627860168" sldId="318"/>
            <ac:spMk id="77" creationId="{931F8AC9-A73A-4D6F-94E7-6125B0699AA9}"/>
          </ac:spMkLst>
        </pc:spChg>
        <pc:spChg chg="add mod">
          <ac:chgData name="Gopal Sonune" userId="a84d000b-e407-4958-bec6-a75de855f8bf" providerId="ADAL" clId="{D6241774-73C0-4DBA-99D0-D1F6F25B5CE6}" dt="2022-04-08T09:06:02.319" v="6526" actId="120"/>
          <ac:spMkLst>
            <pc:docMk/>
            <pc:sldMk cId="2627860168" sldId="318"/>
            <ac:spMk id="78" creationId="{A5617B14-C5D2-4EC6-BE51-77A575E89ABE}"/>
          </ac:spMkLst>
        </pc:spChg>
        <pc:spChg chg="add mod">
          <ac:chgData name="Gopal Sonune" userId="a84d000b-e407-4958-bec6-a75de855f8bf" providerId="ADAL" clId="{D6241774-73C0-4DBA-99D0-D1F6F25B5CE6}" dt="2022-04-08T09:06:06.589" v="6527" actId="120"/>
          <ac:spMkLst>
            <pc:docMk/>
            <pc:sldMk cId="2627860168" sldId="318"/>
            <ac:spMk id="79" creationId="{4D990B47-3123-4226-84C5-761F4093E442}"/>
          </ac:spMkLst>
        </pc:spChg>
        <pc:spChg chg="add mod">
          <ac:chgData name="Gopal Sonune" userId="a84d000b-e407-4958-bec6-a75de855f8bf" providerId="ADAL" clId="{D6241774-73C0-4DBA-99D0-D1F6F25B5CE6}" dt="2022-04-08T09:06:10.814" v="6528" actId="120"/>
          <ac:spMkLst>
            <pc:docMk/>
            <pc:sldMk cId="2627860168" sldId="318"/>
            <ac:spMk id="80" creationId="{D467BA2C-BCE4-4F57-A638-CB4B64F1F0AB}"/>
          </ac:spMkLst>
        </pc:spChg>
        <pc:spChg chg="add del mod">
          <ac:chgData name="Gopal Sonune" userId="a84d000b-e407-4958-bec6-a75de855f8bf" providerId="ADAL" clId="{D6241774-73C0-4DBA-99D0-D1F6F25B5CE6}" dt="2022-04-08T09:05:30.664" v="6522" actId="478"/>
          <ac:spMkLst>
            <pc:docMk/>
            <pc:sldMk cId="2627860168" sldId="318"/>
            <ac:spMk id="94" creationId="{550E0162-10B2-47AA-BAB1-D0D64D39A694}"/>
          </ac:spMkLst>
        </pc:spChg>
        <pc:grpChg chg="add mod topLvl">
          <ac:chgData name="Gopal Sonune" userId="a84d000b-e407-4958-bec6-a75de855f8bf" providerId="ADAL" clId="{D6241774-73C0-4DBA-99D0-D1F6F25B5CE6}" dt="2022-04-08T08:47:44.284" v="6391" actId="164"/>
          <ac:grpSpMkLst>
            <pc:docMk/>
            <pc:sldMk cId="2627860168" sldId="318"/>
            <ac:grpSpMk id="61" creationId="{94365A1D-223E-43BD-B31B-3B61F447A964}"/>
          </ac:grpSpMkLst>
        </pc:grpChg>
        <pc:grpChg chg="add del mod">
          <ac:chgData name="Gopal Sonune" userId="a84d000b-e407-4958-bec6-a75de855f8bf" providerId="ADAL" clId="{D6241774-73C0-4DBA-99D0-D1F6F25B5CE6}" dt="2022-04-08T08:45:19.301" v="6362" actId="165"/>
          <ac:grpSpMkLst>
            <pc:docMk/>
            <pc:sldMk cId="2627860168" sldId="318"/>
            <ac:grpSpMk id="62" creationId="{9ACB54FB-AA30-40C8-82CF-07F5DB758DA0}"/>
          </ac:grpSpMkLst>
        </pc:grpChg>
        <pc:grpChg chg="add mod">
          <ac:chgData name="Gopal Sonune" userId="a84d000b-e407-4958-bec6-a75de855f8bf" providerId="ADAL" clId="{D6241774-73C0-4DBA-99D0-D1F6F25B5CE6}" dt="2022-04-08T08:47:44.284" v="6391" actId="164"/>
          <ac:grpSpMkLst>
            <pc:docMk/>
            <pc:sldMk cId="2627860168" sldId="318"/>
            <ac:grpSpMk id="76" creationId="{B98C0452-FCAD-4562-A0B4-7E0C1B8840B7}"/>
          </ac:grpSpMkLst>
        </pc:grpChg>
        <pc:graphicFrameChg chg="del modGraphic">
          <ac:chgData name="Gopal Sonune" userId="a84d000b-e407-4958-bec6-a75de855f8bf" providerId="ADAL" clId="{D6241774-73C0-4DBA-99D0-D1F6F25B5CE6}" dt="2022-04-08T08:34:46.730" v="6240" actId="478"/>
          <ac:graphicFrameMkLst>
            <pc:docMk/>
            <pc:sldMk cId="2627860168" sldId="318"/>
            <ac:graphicFrameMk id="9" creationId="{9BEA88BC-4B29-4AD7-88F2-FB179001520C}"/>
          </ac:graphicFrameMkLst>
        </pc:graphicFrameChg>
        <pc:graphicFrameChg chg="del">
          <ac:chgData name="Gopal Sonune" userId="a84d000b-e407-4958-bec6-a75de855f8bf" providerId="ADAL" clId="{D6241774-73C0-4DBA-99D0-D1F6F25B5CE6}" dt="2022-04-08T08:34:41.587" v="6238" actId="478"/>
          <ac:graphicFrameMkLst>
            <pc:docMk/>
            <pc:sldMk cId="2627860168" sldId="318"/>
            <ac:graphicFrameMk id="11" creationId="{8AF6C022-C87E-461F-A5B4-75CA9B1ED2A0}"/>
          </ac:graphicFrameMkLst>
        </pc:graphicFrameChg>
        <pc:graphicFrameChg chg="del">
          <ac:chgData name="Gopal Sonune" userId="a84d000b-e407-4958-bec6-a75de855f8bf" providerId="ADAL" clId="{D6241774-73C0-4DBA-99D0-D1F6F25B5CE6}" dt="2022-04-08T08:34:49.811" v="6241" actId="478"/>
          <ac:graphicFrameMkLst>
            <pc:docMk/>
            <pc:sldMk cId="2627860168" sldId="318"/>
            <ac:graphicFrameMk id="12" creationId="{40B3AC67-D71B-4227-8F39-E1C47ED9026A}"/>
          </ac:graphicFrameMkLst>
        </pc:graphicFrameChg>
        <pc:picChg chg="del">
          <ac:chgData name="Gopal Sonune" userId="a84d000b-e407-4958-bec6-a75de855f8bf" providerId="ADAL" clId="{D6241774-73C0-4DBA-99D0-D1F6F25B5CE6}" dt="2022-04-08T08:34:36.443" v="6236" actId="478"/>
          <ac:picMkLst>
            <pc:docMk/>
            <pc:sldMk cId="2627860168" sldId="318"/>
            <ac:picMk id="6" creationId="{F18ECBD5-9033-44E8-AA05-B193AF250AFE}"/>
          </ac:picMkLst>
        </pc:pic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7" creationId="{0737F502-F848-46AF-A269-269C59BC0804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23" creationId="{64B42F5E-A0B8-4F9A-8BC9-B787064DA7C6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25" creationId="{26AA8F77-9BD2-467D-9EC8-537DA183BF0C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27" creationId="{106EBB2B-5E42-4CC5-9AA6-DE9CC7FEE24A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29" creationId="{507FC59B-B79F-40C3-9591-DE4C495C6B3E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31" creationId="{766E4236-6723-41D3-9316-7DCDC22DE05C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34" creationId="{00C84DE0-5EB5-4761-B44E-9E8149A5161A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36" creationId="{CD04CFC8-C7AF-4F93-B2E7-4353979849D2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39" creationId="{3D6BB58D-A1C5-4F4F-83BA-3F9F17DA234B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52" creationId="{4BEB2073-0D94-4BB0-ACA7-99FA5832AB30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55" creationId="{937C3178-0BF9-454F-BCEE-C478F8AD0CE2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57" creationId="{0D569C43-0B06-40C7-96C2-3A053B11F70A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58" creationId="{DA879728-C194-44C7-8588-522CAA621CA2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59" creationId="{D96617A6-20FA-4C5F-B121-8DB1855FBBF4}"/>
          </ac:cxnSpMkLst>
        </pc:cxnChg>
        <pc:cxnChg chg="add mod">
          <ac:chgData name="Gopal Sonune" userId="a84d000b-e407-4958-bec6-a75de855f8bf" providerId="ADAL" clId="{D6241774-73C0-4DBA-99D0-D1F6F25B5CE6}" dt="2022-04-08T08:45:19.301" v="6362" actId="165"/>
          <ac:cxnSpMkLst>
            <pc:docMk/>
            <pc:sldMk cId="2627860168" sldId="318"/>
            <ac:cxnSpMk id="60" creationId="{FD80FFAB-AB35-494D-85EE-C1C324F635DE}"/>
          </ac:cxnSpMkLst>
        </pc:cxnChg>
        <pc:cxnChg chg="add mod">
          <ac:chgData name="Gopal Sonune" userId="a84d000b-e407-4958-bec6-a75de855f8bf" providerId="ADAL" clId="{D6241774-73C0-4DBA-99D0-D1F6F25B5CE6}" dt="2022-04-08T08:47:44.284" v="6391" actId="164"/>
          <ac:cxnSpMkLst>
            <pc:docMk/>
            <pc:sldMk cId="2627860168" sldId="318"/>
            <ac:cxnSpMk id="63" creationId="{C86815C7-337F-4BD4-86B6-03AD353C2A90}"/>
          </ac:cxnSpMkLst>
        </pc:cxnChg>
        <pc:cxnChg chg="add mod">
          <ac:chgData name="Gopal Sonune" userId="a84d000b-e407-4958-bec6-a75de855f8bf" providerId="ADAL" clId="{D6241774-73C0-4DBA-99D0-D1F6F25B5CE6}" dt="2022-04-08T08:47:44.284" v="6391" actId="164"/>
          <ac:cxnSpMkLst>
            <pc:docMk/>
            <pc:sldMk cId="2627860168" sldId="318"/>
            <ac:cxnSpMk id="71" creationId="{831C146F-7E26-4458-910A-627BB6EA5B82}"/>
          </ac:cxnSpMkLst>
        </pc:cxnChg>
        <pc:cxnChg chg="add mod">
          <ac:chgData name="Gopal Sonune" userId="a84d000b-e407-4958-bec6-a75de855f8bf" providerId="ADAL" clId="{D6241774-73C0-4DBA-99D0-D1F6F25B5CE6}" dt="2022-04-08T08:47:44.284" v="6391" actId="164"/>
          <ac:cxnSpMkLst>
            <pc:docMk/>
            <pc:sldMk cId="2627860168" sldId="318"/>
            <ac:cxnSpMk id="72" creationId="{39C40644-3DA4-4B89-B89D-72B85602B2F7}"/>
          </ac:cxnSpMkLst>
        </pc:cxnChg>
        <pc:cxnChg chg="add mod">
          <ac:chgData name="Gopal Sonune" userId="a84d000b-e407-4958-bec6-a75de855f8bf" providerId="ADAL" clId="{D6241774-73C0-4DBA-99D0-D1F6F25B5CE6}" dt="2022-04-08T08:47:44.284" v="6391" actId="164"/>
          <ac:cxnSpMkLst>
            <pc:docMk/>
            <pc:sldMk cId="2627860168" sldId="318"/>
            <ac:cxnSpMk id="73" creationId="{CBC01C10-06C0-4266-8078-87F662700A18}"/>
          </ac:cxnSpMkLst>
        </pc:cxnChg>
        <pc:cxnChg chg="add mod">
          <ac:chgData name="Gopal Sonune" userId="a84d000b-e407-4958-bec6-a75de855f8bf" providerId="ADAL" clId="{D6241774-73C0-4DBA-99D0-D1F6F25B5CE6}" dt="2022-04-08T08:47:44.284" v="6391" actId="164"/>
          <ac:cxnSpMkLst>
            <pc:docMk/>
            <pc:sldMk cId="2627860168" sldId="318"/>
            <ac:cxnSpMk id="74" creationId="{3AFDCBA6-AD1D-406D-BD50-398BF6B67A27}"/>
          </ac:cxnSpMkLst>
        </pc:cxnChg>
        <pc:cxnChg chg="add mod">
          <ac:chgData name="Gopal Sonune" userId="a84d000b-e407-4958-bec6-a75de855f8bf" providerId="ADAL" clId="{D6241774-73C0-4DBA-99D0-D1F6F25B5CE6}" dt="2022-04-08T08:47:44.284" v="6391" actId="164"/>
          <ac:cxnSpMkLst>
            <pc:docMk/>
            <pc:sldMk cId="2627860168" sldId="318"/>
            <ac:cxnSpMk id="75" creationId="{2666AA63-4AD7-4CA9-9D38-7AC7075318A2}"/>
          </ac:cxnSpMkLst>
        </pc:cxnChg>
        <pc:cxnChg chg="add">
          <ac:chgData name="Gopal Sonune" userId="a84d000b-e407-4958-bec6-a75de855f8bf" providerId="ADAL" clId="{D6241774-73C0-4DBA-99D0-D1F6F25B5CE6}" dt="2022-04-08T08:57:49.025" v="6506" actId="11529"/>
          <ac:cxnSpMkLst>
            <pc:docMk/>
            <pc:sldMk cId="2627860168" sldId="318"/>
            <ac:cxnSpMk id="82" creationId="{5A0648AA-BEE6-495B-BFC1-AAC2E507D9A2}"/>
          </ac:cxnSpMkLst>
        </pc:cxnChg>
        <pc:cxnChg chg="add mod">
          <ac:chgData name="Gopal Sonune" userId="a84d000b-e407-4958-bec6-a75de855f8bf" providerId="ADAL" clId="{D6241774-73C0-4DBA-99D0-D1F6F25B5CE6}" dt="2022-04-08T08:58:08.857" v="6509" actId="14100"/>
          <ac:cxnSpMkLst>
            <pc:docMk/>
            <pc:sldMk cId="2627860168" sldId="318"/>
            <ac:cxnSpMk id="83" creationId="{C7DE9F61-68B1-4A8F-90AF-0D8DF2772536}"/>
          </ac:cxnSpMkLst>
        </pc:cxnChg>
        <pc:cxnChg chg="add mod">
          <ac:chgData name="Gopal Sonune" userId="a84d000b-e407-4958-bec6-a75de855f8bf" providerId="ADAL" clId="{D6241774-73C0-4DBA-99D0-D1F6F25B5CE6}" dt="2022-04-08T09:04:26.164" v="6518" actId="14100"/>
          <ac:cxnSpMkLst>
            <pc:docMk/>
            <pc:sldMk cId="2627860168" sldId="318"/>
            <ac:cxnSpMk id="85" creationId="{E6883A08-5081-4D14-A4C2-5B298421466C}"/>
          </ac:cxnSpMkLst>
        </pc:cxnChg>
        <pc:cxnChg chg="add mod">
          <ac:chgData name="Gopal Sonune" userId="a84d000b-e407-4958-bec6-a75de855f8bf" providerId="ADAL" clId="{D6241774-73C0-4DBA-99D0-D1F6F25B5CE6}" dt="2022-04-08T09:05:38.451" v="6523" actId="14100"/>
          <ac:cxnSpMkLst>
            <pc:docMk/>
            <pc:sldMk cId="2627860168" sldId="318"/>
            <ac:cxnSpMk id="87" creationId="{7F682F54-EC4E-4A5D-86A3-CC953B7ECC0C}"/>
          </ac:cxnSpMkLst>
        </pc:cxnChg>
      </pc:sldChg>
      <pc:sldChg chg="addSp delSp modSp add mod modAnim">
        <pc:chgData name="Gopal Sonune" userId="a84d000b-e407-4958-bec6-a75de855f8bf" providerId="ADAL" clId="{D6241774-73C0-4DBA-99D0-D1F6F25B5CE6}" dt="2022-04-08T09:46:09.822" v="7045"/>
        <pc:sldMkLst>
          <pc:docMk/>
          <pc:sldMk cId="3291447019" sldId="319"/>
        </pc:sldMkLst>
        <pc:spChg chg="add mod">
          <ac:chgData name="Gopal Sonune" userId="a84d000b-e407-4958-bec6-a75de855f8bf" providerId="ADAL" clId="{D6241774-73C0-4DBA-99D0-D1F6F25B5CE6}" dt="2022-04-08T09:34:49.080" v="6927" actId="6549"/>
          <ac:spMkLst>
            <pc:docMk/>
            <pc:sldMk cId="3291447019" sldId="319"/>
            <ac:spMk id="3" creationId="{2D43C599-4014-4552-9058-1B41EFD5D690}"/>
          </ac:spMkLst>
        </pc:spChg>
        <pc:spChg chg="add mod">
          <ac:chgData name="Gopal Sonune" userId="a84d000b-e407-4958-bec6-a75de855f8bf" providerId="ADAL" clId="{D6241774-73C0-4DBA-99D0-D1F6F25B5CE6}" dt="2022-04-08T09:42:12.299" v="7041" actId="20577"/>
          <ac:spMkLst>
            <pc:docMk/>
            <pc:sldMk cId="3291447019" sldId="319"/>
            <ac:spMk id="5" creationId="{9172D8CB-0890-427E-A670-80ED140A2500}"/>
          </ac:spMkLst>
        </pc:spChg>
        <pc:spChg chg="add mod">
          <ac:chgData name="Gopal Sonune" userId="a84d000b-e407-4958-bec6-a75de855f8bf" providerId="ADAL" clId="{D6241774-73C0-4DBA-99D0-D1F6F25B5CE6}" dt="2022-04-08T09:34:42.828" v="6926" actId="1076"/>
          <ac:spMkLst>
            <pc:docMk/>
            <pc:sldMk cId="3291447019" sldId="319"/>
            <ac:spMk id="62" creationId="{7EDF4EC7-B23D-447E-B11C-3AB47EE6C93D}"/>
          </ac:spMkLst>
        </pc:spChg>
        <pc:spChg chg="add del mod">
          <ac:chgData name="Gopal Sonune" userId="a84d000b-e407-4958-bec6-a75de855f8bf" providerId="ADAL" clId="{D6241774-73C0-4DBA-99D0-D1F6F25B5CE6}" dt="2022-04-08T09:19:15.096" v="6808"/>
          <ac:spMkLst>
            <pc:docMk/>
            <pc:sldMk cId="3291447019" sldId="319"/>
            <ac:spMk id="64" creationId="{30FE8E6B-2C94-4C1B-A4B1-01C3B5EC674D}"/>
          </ac:spMkLst>
        </pc:spChg>
        <pc:spChg chg="del">
          <ac:chgData name="Gopal Sonune" userId="a84d000b-e407-4958-bec6-a75de855f8bf" providerId="ADAL" clId="{D6241774-73C0-4DBA-99D0-D1F6F25B5CE6}" dt="2022-04-08T09:06:40.089" v="6530" actId="478"/>
          <ac:spMkLst>
            <pc:docMk/>
            <pc:sldMk cId="3291447019" sldId="319"/>
            <ac:spMk id="77" creationId="{931F8AC9-A73A-4D6F-94E7-6125B0699AA9}"/>
          </ac:spMkLst>
        </pc:spChg>
        <pc:spChg chg="del">
          <ac:chgData name="Gopal Sonune" userId="a84d000b-e407-4958-bec6-a75de855f8bf" providerId="ADAL" clId="{D6241774-73C0-4DBA-99D0-D1F6F25B5CE6}" dt="2022-04-08T09:06:40.089" v="6530" actId="478"/>
          <ac:spMkLst>
            <pc:docMk/>
            <pc:sldMk cId="3291447019" sldId="319"/>
            <ac:spMk id="78" creationId="{A5617B14-C5D2-4EC6-BE51-77A575E89ABE}"/>
          </ac:spMkLst>
        </pc:spChg>
        <pc:spChg chg="del">
          <ac:chgData name="Gopal Sonune" userId="a84d000b-e407-4958-bec6-a75de855f8bf" providerId="ADAL" clId="{D6241774-73C0-4DBA-99D0-D1F6F25B5CE6}" dt="2022-04-08T09:06:40.089" v="6530" actId="478"/>
          <ac:spMkLst>
            <pc:docMk/>
            <pc:sldMk cId="3291447019" sldId="319"/>
            <ac:spMk id="79" creationId="{4D990B47-3123-4226-84C5-761F4093E442}"/>
          </ac:spMkLst>
        </pc:spChg>
        <pc:spChg chg="del">
          <ac:chgData name="Gopal Sonune" userId="a84d000b-e407-4958-bec6-a75de855f8bf" providerId="ADAL" clId="{D6241774-73C0-4DBA-99D0-D1F6F25B5CE6}" dt="2022-04-08T09:06:40.089" v="6530" actId="478"/>
          <ac:spMkLst>
            <pc:docMk/>
            <pc:sldMk cId="3291447019" sldId="319"/>
            <ac:spMk id="80" creationId="{D467BA2C-BCE4-4F57-A638-CB4B64F1F0AB}"/>
          </ac:spMkLst>
        </pc:spChg>
        <pc:spChg chg="add mod">
          <ac:chgData name="Gopal Sonune" userId="a84d000b-e407-4958-bec6-a75de855f8bf" providerId="ADAL" clId="{D6241774-73C0-4DBA-99D0-D1F6F25B5CE6}" dt="2022-04-08T09:42:09.883" v="7040" actId="20577"/>
          <ac:spMkLst>
            <pc:docMk/>
            <pc:sldMk cId="3291447019" sldId="319"/>
            <ac:spMk id="81" creationId="{570ACCD0-025B-4B30-ACC4-DE711E595385}"/>
          </ac:spMkLst>
        </pc:spChg>
        <pc:grpChg chg="del">
          <ac:chgData name="Gopal Sonune" userId="a84d000b-e407-4958-bec6-a75de855f8bf" providerId="ADAL" clId="{D6241774-73C0-4DBA-99D0-D1F6F25B5CE6}" dt="2022-04-08T09:06:40.089" v="6530" actId="478"/>
          <ac:grpSpMkLst>
            <pc:docMk/>
            <pc:sldMk cId="3291447019" sldId="319"/>
            <ac:grpSpMk id="76" creationId="{B98C0452-FCAD-4562-A0B4-7E0C1B8840B7}"/>
          </ac:grpSpMkLst>
        </pc:grpChg>
        <pc:cxnChg chg="mod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7" creationId="{0737F502-F848-46AF-A269-269C59BC0804}"/>
          </ac:cxnSpMkLst>
        </pc:cxnChg>
        <pc:cxnChg chg="mod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23" creationId="{64B42F5E-A0B8-4F9A-8BC9-B787064DA7C6}"/>
          </ac:cxnSpMkLst>
        </pc:cxnChg>
        <pc:cxnChg chg="mod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25" creationId="{26AA8F77-9BD2-467D-9EC8-537DA183BF0C}"/>
          </ac:cxnSpMkLst>
        </pc:cxnChg>
        <pc:cxnChg chg="mod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27" creationId="{106EBB2B-5E42-4CC5-9AA6-DE9CC7FEE24A}"/>
          </ac:cxnSpMkLst>
        </pc:cxnChg>
        <pc:cxnChg chg="mod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29" creationId="{507FC59B-B79F-40C3-9591-DE4C495C6B3E}"/>
          </ac:cxnSpMkLst>
        </pc:cxnChg>
        <pc:cxnChg chg="mod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31" creationId="{766E4236-6723-41D3-9316-7DCDC22DE05C}"/>
          </ac:cxnSpMkLst>
        </pc:cxnChg>
        <pc:cxnChg chg="mod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34" creationId="{00C84DE0-5EB5-4761-B44E-9E8149A5161A}"/>
          </ac:cxnSpMkLst>
        </pc:cxnChg>
        <pc:cxnChg chg="mod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36" creationId="{CD04CFC8-C7AF-4F93-B2E7-4353979849D2}"/>
          </ac:cxnSpMkLst>
        </pc:cxnChg>
        <pc:cxnChg chg="mod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39" creationId="{3D6BB58D-A1C5-4F4F-83BA-3F9F17DA234B}"/>
          </ac:cxnSpMkLst>
        </pc:cxnChg>
        <pc:cxnChg chg="mod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52" creationId="{4BEB2073-0D94-4BB0-ACA7-99FA5832AB30}"/>
          </ac:cxnSpMkLst>
        </pc:cxnChg>
        <pc:cxnChg chg="del mod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82" creationId="{5A0648AA-BEE6-495B-BFC1-AAC2E507D9A2}"/>
          </ac:cxnSpMkLst>
        </pc:cxnChg>
        <pc:cxnChg chg="del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83" creationId="{C7DE9F61-68B1-4A8F-90AF-0D8DF2772536}"/>
          </ac:cxnSpMkLst>
        </pc:cxnChg>
        <pc:cxnChg chg="del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85" creationId="{E6883A08-5081-4D14-A4C2-5B298421466C}"/>
          </ac:cxnSpMkLst>
        </pc:cxnChg>
        <pc:cxnChg chg="del">
          <ac:chgData name="Gopal Sonune" userId="a84d000b-e407-4958-bec6-a75de855f8bf" providerId="ADAL" clId="{D6241774-73C0-4DBA-99D0-D1F6F25B5CE6}" dt="2022-04-08T09:06:40.089" v="6530" actId="478"/>
          <ac:cxnSpMkLst>
            <pc:docMk/>
            <pc:sldMk cId="3291447019" sldId="319"/>
            <ac:cxnSpMk id="87" creationId="{7F682F54-EC4E-4A5D-86A3-CC953B7ECC0C}"/>
          </ac:cxnSpMkLst>
        </pc:cxnChg>
      </pc:sldChg>
      <pc:sldChg chg="modSp add mod ord">
        <pc:chgData name="Gopal Sonune" userId="a84d000b-e407-4958-bec6-a75de855f8bf" providerId="ADAL" clId="{D6241774-73C0-4DBA-99D0-D1F6F25B5CE6}" dt="2022-04-12T08:50:54.155" v="7869" actId="27636"/>
        <pc:sldMkLst>
          <pc:docMk/>
          <pc:sldMk cId="841558016" sldId="320"/>
        </pc:sldMkLst>
        <pc:spChg chg="mod">
          <ac:chgData name="Gopal Sonune" userId="a84d000b-e407-4958-bec6-a75de855f8bf" providerId="ADAL" clId="{D6241774-73C0-4DBA-99D0-D1F6F25B5CE6}" dt="2022-04-12T08:50:54.155" v="7869" actId="27636"/>
          <ac:spMkLst>
            <pc:docMk/>
            <pc:sldMk cId="841558016" sldId="320"/>
            <ac:spMk id="3" creationId="{D807652D-5801-412E-BD24-740664ED1532}"/>
          </ac:spMkLst>
        </pc:spChg>
        <pc:spChg chg="mod">
          <ac:chgData name="Gopal Sonune" userId="a84d000b-e407-4958-bec6-a75de855f8bf" providerId="ADAL" clId="{D6241774-73C0-4DBA-99D0-D1F6F25B5CE6}" dt="2022-04-12T05:50:21.963" v="7429" actId="5793"/>
          <ac:spMkLst>
            <pc:docMk/>
            <pc:sldMk cId="841558016" sldId="320"/>
            <ac:spMk id="5" creationId="{BF0E44BC-1EE0-4E95-A304-438507F09446}"/>
          </ac:spMkLst>
        </pc:spChg>
      </pc:sldChg>
      <pc:sldChg chg="add del">
        <pc:chgData name="Gopal Sonune" userId="a84d000b-e407-4958-bec6-a75de855f8bf" providerId="ADAL" clId="{D6241774-73C0-4DBA-99D0-D1F6F25B5CE6}" dt="2022-04-12T05:37:51.541" v="7047" actId="2890"/>
        <pc:sldMkLst>
          <pc:docMk/>
          <pc:sldMk cId="3569069102" sldId="320"/>
        </pc:sldMkLst>
      </pc:sldChg>
      <pc:sldChg chg="addSp delSp modSp add mod">
        <pc:chgData name="Gopal Sonune" userId="a84d000b-e407-4958-bec6-a75de855f8bf" providerId="ADAL" clId="{D6241774-73C0-4DBA-99D0-D1F6F25B5CE6}" dt="2022-04-12T08:59:08.155" v="8021" actId="208"/>
        <pc:sldMkLst>
          <pc:docMk/>
          <pc:sldMk cId="259443036" sldId="321"/>
        </pc:sldMkLst>
        <pc:spChg chg="mod">
          <ac:chgData name="Gopal Sonune" userId="a84d000b-e407-4958-bec6-a75de855f8bf" providerId="ADAL" clId="{D6241774-73C0-4DBA-99D0-D1F6F25B5CE6}" dt="2022-04-12T08:50:35.355" v="7865" actId="113"/>
          <ac:spMkLst>
            <pc:docMk/>
            <pc:sldMk cId="259443036" sldId="321"/>
            <ac:spMk id="3" creationId="{D807652D-5801-412E-BD24-740664ED1532}"/>
          </ac:spMkLst>
        </pc:spChg>
        <pc:spChg chg="add mod">
          <ac:chgData name="Gopal Sonune" userId="a84d000b-e407-4958-bec6-a75de855f8bf" providerId="ADAL" clId="{D6241774-73C0-4DBA-99D0-D1F6F25B5CE6}" dt="2022-04-12T08:59:08.155" v="8021" actId="208"/>
          <ac:spMkLst>
            <pc:docMk/>
            <pc:sldMk cId="259443036" sldId="321"/>
            <ac:spMk id="4" creationId="{A7FBC77A-F90E-434B-BF94-7D871D627049}"/>
          </ac:spMkLst>
        </pc:spChg>
        <pc:spChg chg="del mod">
          <ac:chgData name="Gopal Sonune" userId="a84d000b-e407-4958-bec6-a75de855f8bf" providerId="ADAL" clId="{D6241774-73C0-4DBA-99D0-D1F6F25B5CE6}" dt="2022-04-12T08:11:29.962" v="7671" actId="478"/>
          <ac:spMkLst>
            <pc:docMk/>
            <pc:sldMk cId="259443036" sldId="321"/>
            <ac:spMk id="5" creationId="{BF0E44BC-1EE0-4E95-A304-438507F09446}"/>
          </ac:spMkLst>
        </pc:spChg>
        <pc:spChg chg="add mod">
          <ac:chgData name="Gopal Sonune" userId="a84d000b-e407-4958-bec6-a75de855f8bf" providerId="ADAL" clId="{D6241774-73C0-4DBA-99D0-D1F6F25B5CE6}" dt="2022-04-12T08:50:06.828" v="7864" actId="164"/>
          <ac:spMkLst>
            <pc:docMk/>
            <pc:sldMk cId="259443036" sldId="321"/>
            <ac:spMk id="13" creationId="{A9FD4878-92AD-469C-BA0D-95454899EFAA}"/>
          </ac:spMkLst>
        </pc:spChg>
        <pc:grpChg chg="add mod">
          <ac:chgData name="Gopal Sonune" userId="a84d000b-e407-4958-bec6-a75de855f8bf" providerId="ADAL" clId="{D6241774-73C0-4DBA-99D0-D1F6F25B5CE6}" dt="2022-04-12T08:50:06.828" v="7864" actId="164"/>
          <ac:grpSpMkLst>
            <pc:docMk/>
            <pc:sldMk cId="259443036" sldId="321"/>
            <ac:grpSpMk id="14" creationId="{CB32098B-39AE-4775-A961-E57A56412B19}"/>
          </ac:grpSpMkLst>
        </pc:grpChg>
        <pc:cxnChg chg="add mod">
          <ac:chgData name="Gopal Sonune" userId="a84d000b-e407-4958-bec6-a75de855f8bf" providerId="ADAL" clId="{D6241774-73C0-4DBA-99D0-D1F6F25B5CE6}" dt="2022-04-12T08:59:05.338" v="8020" actId="14100"/>
          <ac:cxnSpMkLst>
            <pc:docMk/>
            <pc:sldMk cId="259443036" sldId="321"/>
            <ac:cxnSpMk id="7" creationId="{82B92E9F-8ED4-45F3-A7D1-44EC2CC23FC2}"/>
          </ac:cxnSpMkLst>
        </pc:cxnChg>
      </pc:sldChg>
      <pc:sldChg chg="addSp delSp modSp add del mod">
        <pc:chgData name="Gopal Sonune" userId="a84d000b-e407-4958-bec6-a75de855f8bf" providerId="ADAL" clId="{D6241774-73C0-4DBA-99D0-D1F6F25B5CE6}" dt="2022-04-12T07:57:01.856" v="7434" actId="47"/>
        <pc:sldMkLst>
          <pc:docMk/>
          <pc:sldMk cId="3686601564" sldId="321"/>
        </pc:sldMkLst>
        <pc:spChg chg="del">
          <ac:chgData name="Gopal Sonune" userId="a84d000b-e407-4958-bec6-a75de855f8bf" providerId="ADAL" clId="{D6241774-73C0-4DBA-99D0-D1F6F25B5CE6}" dt="2022-04-12T06:01:11.080" v="7431" actId="478"/>
          <ac:spMkLst>
            <pc:docMk/>
            <pc:sldMk cId="3686601564" sldId="321"/>
            <ac:spMk id="3" creationId="{D807652D-5801-412E-BD24-740664ED1532}"/>
          </ac:spMkLst>
        </pc:spChg>
        <pc:spChg chg="del">
          <ac:chgData name="Gopal Sonune" userId="a84d000b-e407-4958-bec6-a75de855f8bf" providerId="ADAL" clId="{D6241774-73C0-4DBA-99D0-D1F6F25B5CE6}" dt="2022-04-12T06:01:16.314" v="7433" actId="478"/>
          <ac:spMkLst>
            <pc:docMk/>
            <pc:sldMk cId="3686601564" sldId="321"/>
            <ac:spMk id="5" creationId="{BF0E44BC-1EE0-4E95-A304-438507F09446}"/>
          </ac:spMkLst>
        </pc:spChg>
        <pc:spChg chg="add del mod">
          <ac:chgData name="Gopal Sonune" userId="a84d000b-e407-4958-bec6-a75de855f8bf" providerId="ADAL" clId="{D6241774-73C0-4DBA-99D0-D1F6F25B5CE6}" dt="2022-04-12T06:01:13.512" v="7432" actId="478"/>
          <ac:spMkLst>
            <pc:docMk/>
            <pc:sldMk cId="3686601564" sldId="321"/>
            <ac:spMk id="6" creationId="{A683AED8-D0FD-40EF-A46B-B5EE396CC366}"/>
          </ac:spMkLst>
        </pc:spChg>
      </pc:sldChg>
      <pc:sldChg chg="addSp delSp modSp add mod">
        <pc:chgData name="Gopal Sonune" userId="a84d000b-e407-4958-bec6-a75de855f8bf" providerId="ADAL" clId="{D6241774-73C0-4DBA-99D0-D1F6F25B5CE6}" dt="2022-04-12T09:06:36.305" v="8112" actId="27636"/>
        <pc:sldMkLst>
          <pc:docMk/>
          <pc:sldMk cId="1589929389" sldId="322"/>
        </pc:sldMkLst>
        <pc:spChg chg="mod">
          <ac:chgData name="Gopal Sonune" userId="a84d000b-e407-4958-bec6-a75de855f8bf" providerId="ADAL" clId="{D6241774-73C0-4DBA-99D0-D1F6F25B5CE6}" dt="2022-04-12T09:06:36.305" v="8112" actId="27636"/>
          <ac:spMkLst>
            <pc:docMk/>
            <pc:sldMk cId="1589929389" sldId="322"/>
            <ac:spMk id="3" creationId="{D807652D-5801-412E-BD24-740664ED1532}"/>
          </ac:spMkLst>
        </pc:spChg>
        <pc:spChg chg="add mod">
          <ac:chgData name="Gopal Sonune" userId="a84d000b-e407-4958-bec6-a75de855f8bf" providerId="ADAL" clId="{D6241774-73C0-4DBA-99D0-D1F6F25B5CE6}" dt="2022-04-12T08:58:54.261" v="8018" actId="208"/>
          <ac:spMkLst>
            <pc:docMk/>
            <pc:sldMk cId="1589929389" sldId="322"/>
            <ac:spMk id="8" creationId="{4F105CA8-B1B1-45B9-A4A9-CA1F67571C7D}"/>
          </ac:spMkLst>
        </pc:spChg>
        <pc:grpChg chg="del">
          <ac:chgData name="Gopal Sonune" userId="a84d000b-e407-4958-bec6-a75de855f8bf" providerId="ADAL" clId="{D6241774-73C0-4DBA-99D0-D1F6F25B5CE6}" dt="2022-04-12T08:51:54.451" v="7873" actId="478"/>
          <ac:grpSpMkLst>
            <pc:docMk/>
            <pc:sldMk cId="1589929389" sldId="322"/>
            <ac:grpSpMk id="14" creationId="{CB32098B-39AE-4775-A961-E57A56412B19}"/>
          </ac:grpSpMkLst>
        </pc:grpChg>
        <pc:cxnChg chg="mod">
          <ac:chgData name="Gopal Sonune" userId="a84d000b-e407-4958-bec6-a75de855f8bf" providerId="ADAL" clId="{D6241774-73C0-4DBA-99D0-D1F6F25B5CE6}" dt="2022-04-12T08:51:54.451" v="7873" actId="478"/>
          <ac:cxnSpMkLst>
            <pc:docMk/>
            <pc:sldMk cId="1589929389" sldId="322"/>
            <ac:cxnSpMk id="7" creationId="{82B92E9F-8ED4-45F3-A7D1-44EC2CC23FC2}"/>
          </ac:cxnSpMkLst>
        </pc:cxnChg>
      </pc:sldChg>
      <pc:sldChg chg="add">
        <pc:chgData name="Gopal Sonune" userId="a84d000b-e407-4958-bec6-a75de855f8bf" providerId="ADAL" clId="{D6241774-73C0-4DBA-99D0-D1F6F25B5CE6}" dt="2022-04-12T09:12:05.719" v="8113" actId="2890"/>
        <pc:sldMkLst>
          <pc:docMk/>
          <pc:sldMk cId="3434810494" sldId="323"/>
        </pc:sldMkLst>
      </pc:sldChg>
      <pc:sldChg chg="add">
        <pc:chgData name="Gopal Sonune" userId="a84d000b-e407-4958-bec6-a75de855f8bf" providerId="ADAL" clId="{D6241774-73C0-4DBA-99D0-D1F6F25B5CE6}" dt="2022-04-12T11:13:55.374" v="8114" actId="2890"/>
        <pc:sldMkLst>
          <pc:docMk/>
          <pc:sldMk cId="4225354497" sldId="324"/>
        </pc:sldMkLst>
      </pc:sldChg>
      <pc:sldChg chg="modSp add mod modAnim">
        <pc:chgData name="Gopal Sonune" userId="a84d000b-e407-4958-bec6-a75de855f8bf" providerId="ADAL" clId="{D6241774-73C0-4DBA-99D0-D1F6F25B5CE6}" dt="2022-04-13T06:00:26.636" v="9376"/>
        <pc:sldMkLst>
          <pc:docMk/>
          <pc:sldMk cId="865843060" sldId="325"/>
        </pc:sldMkLst>
        <pc:spChg chg="mod">
          <ac:chgData name="Gopal Sonune" userId="a84d000b-e407-4958-bec6-a75de855f8bf" providerId="ADAL" clId="{D6241774-73C0-4DBA-99D0-D1F6F25B5CE6}" dt="2022-04-13T05:43:33.699" v="9372" actId="20577"/>
          <ac:spMkLst>
            <pc:docMk/>
            <pc:sldMk cId="865843060" sldId="325"/>
            <ac:spMk id="3" creationId="{D807652D-5801-412E-BD24-740664ED1532}"/>
          </ac:spMkLst>
        </pc:spChg>
        <pc:picChg chg="mod">
          <ac:chgData name="Gopal Sonune" userId="a84d000b-e407-4958-bec6-a75de855f8bf" providerId="ADAL" clId="{D6241774-73C0-4DBA-99D0-D1F6F25B5CE6}" dt="2022-04-13T05:43:05.553" v="9337" actId="1076"/>
          <ac:picMkLst>
            <pc:docMk/>
            <pc:sldMk cId="865843060" sldId="325"/>
            <ac:picMk id="4" creationId="{9C0833B0-4464-395A-2EE1-E87063A7713C}"/>
          </ac:picMkLst>
        </pc:picChg>
      </pc:sldChg>
      <pc:sldChg chg="addSp delSp modSp mod delAnim modAnim">
        <pc:chgData name="Gopal Sonune" userId="a84d000b-e407-4958-bec6-a75de855f8bf" providerId="ADAL" clId="{D6241774-73C0-4DBA-99D0-D1F6F25B5CE6}" dt="2022-04-13T05:25:02.049" v="9324" actId="27636"/>
        <pc:sldMkLst>
          <pc:docMk/>
          <pc:sldMk cId="3754830741" sldId="326"/>
        </pc:sldMkLst>
        <pc:spChg chg="mod">
          <ac:chgData name="Gopal Sonune" userId="a84d000b-e407-4958-bec6-a75de855f8bf" providerId="ADAL" clId="{D6241774-73C0-4DBA-99D0-D1F6F25B5CE6}" dt="2022-04-13T05:21:22.384" v="9299" actId="1076"/>
          <ac:spMkLst>
            <pc:docMk/>
            <pc:sldMk cId="3754830741" sldId="326"/>
            <ac:spMk id="2" creationId="{0499636E-DEDD-4D3A-AF02-7984BC3119BA}"/>
          </ac:spMkLst>
        </pc:spChg>
        <pc:spChg chg="mod">
          <ac:chgData name="Gopal Sonune" userId="a84d000b-e407-4958-bec6-a75de855f8bf" providerId="ADAL" clId="{D6241774-73C0-4DBA-99D0-D1F6F25B5CE6}" dt="2022-04-13T05:25:02.049" v="9324" actId="27636"/>
          <ac:spMkLst>
            <pc:docMk/>
            <pc:sldMk cId="3754830741" sldId="326"/>
            <ac:spMk id="3" creationId="{D807652D-5801-412E-BD24-740664ED1532}"/>
          </ac:spMkLst>
        </pc:spChg>
        <pc:picChg chg="del mod modCrop">
          <ac:chgData name="Gopal Sonune" userId="a84d000b-e407-4958-bec6-a75de855f8bf" providerId="ADAL" clId="{D6241774-73C0-4DBA-99D0-D1F6F25B5CE6}" dt="2022-04-13T05:18:42.254" v="9280" actId="478"/>
          <ac:picMkLst>
            <pc:docMk/>
            <pc:sldMk cId="3754830741" sldId="326"/>
            <ac:picMk id="4" creationId="{AC07E393-03EA-F1CF-E656-4161494382CF}"/>
          </ac:picMkLst>
        </pc:picChg>
        <pc:picChg chg="add del mod modCrop">
          <ac:chgData name="Gopal Sonune" userId="a84d000b-e407-4958-bec6-a75de855f8bf" providerId="ADAL" clId="{D6241774-73C0-4DBA-99D0-D1F6F25B5CE6}" dt="2022-04-13T05:18:40.540" v="9279" actId="478"/>
          <ac:picMkLst>
            <pc:docMk/>
            <pc:sldMk cId="3754830741" sldId="326"/>
            <ac:picMk id="5" creationId="{B1D8C47F-A6D5-4EB6-8903-1C394458CA52}"/>
          </ac:picMkLst>
        </pc:picChg>
        <pc:picChg chg="add mod">
          <ac:chgData name="Gopal Sonune" userId="a84d000b-e407-4958-bec6-a75de855f8bf" providerId="ADAL" clId="{D6241774-73C0-4DBA-99D0-D1F6F25B5CE6}" dt="2022-04-13T05:21:46.018" v="9305" actId="1440"/>
          <ac:picMkLst>
            <pc:docMk/>
            <pc:sldMk cId="3754830741" sldId="326"/>
            <ac:picMk id="7" creationId="{E36EA7B6-05C9-47C4-B551-23BB02C55D67}"/>
          </ac:picMkLst>
        </pc:picChg>
        <pc:picChg chg="add mod">
          <ac:chgData name="Gopal Sonune" userId="a84d000b-e407-4958-bec6-a75de855f8bf" providerId="ADAL" clId="{D6241774-73C0-4DBA-99D0-D1F6F25B5CE6}" dt="2022-04-13T05:22:03.123" v="9306" actId="1076"/>
          <ac:picMkLst>
            <pc:docMk/>
            <pc:sldMk cId="3754830741" sldId="326"/>
            <ac:picMk id="9" creationId="{D35AB99C-9706-43A2-9C47-16DA7CECAD2E}"/>
          </ac:picMkLst>
        </pc:picChg>
      </pc:sldChg>
      <pc:sldChg chg="modSp add mod ord modAnim">
        <pc:chgData name="Gopal Sonune" userId="a84d000b-e407-4958-bec6-a75de855f8bf" providerId="ADAL" clId="{D6241774-73C0-4DBA-99D0-D1F6F25B5CE6}" dt="2022-04-13T06:01:30.418" v="9383"/>
        <pc:sldMkLst>
          <pc:docMk/>
          <pc:sldMk cId="1754889029" sldId="327"/>
        </pc:sldMkLst>
        <pc:spChg chg="mod">
          <ac:chgData name="Gopal Sonune" userId="a84d000b-e407-4958-bec6-a75de855f8bf" providerId="ADAL" clId="{D6241774-73C0-4DBA-99D0-D1F6F25B5CE6}" dt="2022-04-13T05:17:47.039" v="9278" actId="20577"/>
          <ac:spMkLst>
            <pc:docMk/>
            <pc:sldMk cId="1754889029" sldId="327"/>
            <ac:spMk id="3" creationId="{D807652D-5801-412E-BD24-740664ED1532}"/>
          </ac:spMkLst>
        </pc:spChg>
      </pc:sldChg>
      <pc:sldChg chg="modSp add del mod">
        <pc:chgData name="Gopal Sonune" userId="a84d000b-e407-4958-bec6-a75de855f8bf" providerId="ADAL" clId="{D6241774-73C0-4DBA-99D0-D1F6F25B5CE6}" dt="2022-04-12T19:15:31.742" v="8967" actId="2696"/>
        <pc:sldMkLst>
          <pc:docMk/>
          <pc:sldMk cId="2751394187" sldId="327"/>
        </pc:sldMkLst>
        <pc:spChg chg="mod">
          <ac:chgData name="Gopal Sonune" userId="a84d000b-e407-4958-bec6-a75de855f8bf" providerId="ADAL" clId="{D6241774-73C0-4DBA-99D0-D1F6F25B5CE6}" dt="2022-04-12T19:15:25.590" v="8966" actId="6549"/>
          <ac:spMkLst>
            <pc:docMk/>
            <pc:sldMk cId="2751394187" sldId="327"/>
            <ac:spMk id="3" creationId="{D807652D-5801-412E-BD24-740664ED1532}"/>
          </ac:spMkLst>
        </pc:spChg>
      </pc:sldChg>
      <pc:sldChg chg="addSp delSp modSp add mod delAnim modAnim">
        <pc:chgData name="Gopal Sonune" userId="a84d000b-e407-4958-bec6-a75de855f8bf" providerId="ADAL" clId="{D6241774-73C0-4DBA-99D0-D1F6F25B5CE6}" dt="2022-04-13T06:01:08.379" v="9378"/>
        <pc:sldMkLst>
          <pc:docMk/>
          <pc:sldMk cId="1587863325" sldId="328"/>
        </pc:sldMkLst>
        <pc:spChg chg="mod">
          <ac:chgData name="Gopal Sonune" userId="a84d000b-e407-4958-bec6-a75de855f8bf" providerId="ADAL" clId="{D6241774-73C0-4DBA-99D0-D1F6F25B5CE6}" dt="2022-04-13T05:26:35.494" v="9327" actId="27636"/>
          <ac:spMkLst>
            <pc:docMk/>
            <pc:sldMk cId="1587863325" sldId="328"/>
            <ac:spMk id="3" creationId="{D807652D-5801-412E-BD24-740664ED1532}"/>
          </ac:spMkLst>
        </pc:spChg>
        <pc:picChg chg="add mod">
          <ac:chgData name="Gopal Sonune" userId="a84d000b-e407-4958-bec6-a75de855f8bf" providerId="ADAL" clId="{D6241774-73C0-4DBA-99D0-D1F6F25B5CE6}" dt="2022-04-13T05:27:39.074" v="9332" actId="1440"/>
          <ac:picMkLst>
            <pc:docMk/>
            <pc:sldMk cId="1587863325" sldId="328"/>
            <ac:picMk id="5" creationId="{54EE7C36-916F-4CE4-B93F-94AC5DD369F2}"/>
          </ac:picMkLst>
        </pc:picChg>
        <pc:picChg chg="del">
          <ac:chgData name="Gopal Sonune" userId="a84d000b-e407-4958-bec6-a75de855f8bf" providerId="ADAL" clId="{D6241774-73C0-4DBA-99D0-D1F6F25B5CE6}" dt="2022-04-13T05:26:38.575" v="9328" actId="478"/>
          <ac:picMkLst>
            <pc:docMk/>
            <pc:sldMk cId="1587863325" sldId="328"/>
            <ac:picMk id="7" creationId="{E36EA7B6-05C9-47C4-B551-23BB02C55D67}"/>
          </ac:picMkLst>
        </pc:picChg>
        <pc:picChg chg="add mod">
          <ac:chgData name="Gopal Sonune" userId="a84d000b-e407-4958-bec6-a75de855f8bf" providerId="ADAL" clId="{D6241774-73C0-4DBA-99D0-D1F6F25B5CE6}" dt="2022-04-13T05:41:20.315" v="9334" actId="1076"/>
          <ac:picMkLst>
            <pc:docMk/>
            <pc:sldMk cId="1587863325" sldId="328"/>
            <ac:picMk id="8" creationId="{EDCCFD5A-EA79-4A6E-91D2-4EECD63278DF}"/>
          </ac:picMkLst>
        </pc:picChg>
        <pc:picChg chg="del">
          <ac:chgData name="Gopal Sonune" userId="a84d000b-e407-4958-bec6-a75de855f8bf" providerId="ADAL" clId="{D6241774-73C0-4DBA-99D0-D1F6F25B5CE6}" dt="2022-04-13T05:26:40.410" v="9329" actId="478"/>
          <ac:picMkLst>
            <pc:docMk/>
            <pc:sldMk cId="1587863325" sldId="328"/>
            <ac:picMk id="9" creationId="{D35AB99C-9706-43A2-9C47-16DA7CECAD2E}"/>
          </ac:picMkLst>
        </pc:picChg>
      </pc:sldChg>
      <pc:sldChg chg="modAnim">
        <pc:chgData name="Gopal Sonune" userId="a84d000b-e407-4958-bec6-a75de855f8bf" providerId="ADAL" clId="{D6241774-73C0-4DBA-99D0-D1F6F25B5CE6}" dt="2022-04-13T06:01:16.390" v="9380"/>
        <pc:sldMkLst>
          <pc:docMk/>
          <pc:sldMk cId="3900820378" sldId="329"/>
        </pc:sldMkLst>
      </pc:sldChg>
      <pc:sldChg chg="modSp add mod ord">
        <pc:chgData name="Gopal Sonune" userId="a84d000b-e407-4958-bec6-a75de855f8bf" providerId="ADAL" clId="{D6241774-73C0-4DBA-99D0-D1F6F25B5CE6}" dt="2022-04-19T02:20:29.522" v="9816" actId="20577"/>
        <pc:sldMkLst>
          <pc:docMk/>
          <pc:sldMk cId="731678175" sldId="330"/>
        </pc:sldMkLst>
        <pc:spChg chg="mod">
          <ac:chgData name="Gopal Sonune" userId="a84d000b-e407-4958-bec6-a75de855f8bf" providerId="ADAL" clId="{D6241774-73C0-4DBA-99D0-D1F6F25B5CE6}" dt="2022-04-19T01:37:34.849" v="9448" actId="20577"/>
          <ac:spMkLst>
            <pc:docMk/>
            <pc:sldMk cId="731678175" sldId="330"/>
            <ac:spMk id="2" creationId="{0499636E-DEDD-4D3A-AF02-7984BC3119BA}"/>
          </ac:spMkLst>
        </pc:spChg>
        <pc:spChg chg="mod">
          <ac:chgData name="Gopal Sonune" userId="a84d000b-e407-4958-bec6-a75de855f8bf" providerId="ADAL" clId="{D6241774-73C0-4DBA-99D0-D1F6F25B5CE6}" dt="2022-04-19T02:20:29.522" v="9816" actId="20577"/>
          <ac:spMkLst>
            <pc:docMk/>
            <pc:sldMk cId="731678175" sldId="330"/>
            <ac:spMk id="3" creationId="{D807652D-5801-412E-BD24-740664ED1532}"/>
          </ac:spMkLst>
        </pc:spChg>
      </pc:sldChg>
      <pc:sldChg chg="modSp add mod">
        <pc:chgData name="Gopal Sonune" userId="a84d000b-e407-4958-bec6-a75de855f8bf" providerId="ADAL" clId="{D6241774-73C0-4DBA-99D0-D1F6F25B5CE6}" dt="2022-04-19T05:14:55.318" v="10345" actId="207"/>
        <pc:sldMkLst>
          <pc:docMk/>
          <pc:sldMk cId="1693083454" sldId="331"/>
        </pc:sldMkLst>
        <pc:spChg chg="mod">
          <ac:chgData name="Gopal Sonune" userId="a84d000b-e407-4958-bec6-a75de855f8bf" providerId="ADAL" clId="{D6241774-73C0-4DBA-99D0-D1F6F25B5CE6}" dt="2022-04-19T05:14:55.318" v="10345" actId="207"/>
          <ac:spMkLst>
            <pc:docMk/>
            <pc:sldMk cId="1693083454" sldId="331"/>
            <ac:spMk id="3" creationId="{D807652D-5801-412E-BD24-740664ED1532}"/>
          </ac:spMkLst>
        </pc:spChg>
      </pc:sldChg>
      <pc:sldChg chg="addSp modSp add mod modAnim">
        <pc:chgData name="Gopal Sonune" userId="a84d000b-e407-4958-bec6-a75de855f8bf" providerId="ADAL" clId="{D6241774-73C0-4DBA-99D0-D1F6F25B5CE6}" dt="2022-04-19T05:53:52.509" v="10808" actId="1440"/>
        <pc:sldMkLst>
          <pc:docMk/>
          <pc:sldMk cId="1555601446" sldId="332"/>
        </pc:sldMkLst>
        <pc:spChg chg="mod">
          <ac:chgData name="Gopal Sonune" userId="a84d000b-e407-4958-bec6-a75de855f8bf" providerId="ADAL" clId="{D6241774-73C0-4DBA-99D0-D1F6F25B5CE6}" dt="2022-04-19T05:15:21.633" v="10366" actId="5793"/>
          <ac:spMkLst>
            <pc:docMk/>
            <pc:sldMk cId="1555601446" sldId="332"/>
            <ac:spMk id="3" creationId="{D807652D-5801-412E-BD24-740664ED1532}"/>
          </ac:spMkLst>
        </pc:spChg>
        <pc:picChg chg="add mod">
          <ac:chgData name="Gopal Sonune" userId="a84d000b-e407-4958-bec6-a75de855f8bf" providerId="ADAL" clId="{D6241774-73C0-4DBA-99D0-D1F6F25B5CE6}" dt="2022-04-19T05:53:52.509" v="10808" actId="1440"/>
          <ac:picMkLst>
            <pc:docMk/>
            <pc:sldMk cId="1555601446" sldId="332"/>
            <ac:picMk id="5" creationId="{46BD5DB0-92CE-4217-93EA-33D61E4CA621}"/>
          </ac:picMkLst>
        </pc:picChg>
      </pc:sldChg>
      <pc:sldChg chg="addSp modSp add mod modAnim">
        <pc:chgData name="Gopal Sonune" userId="a84d000b-e407-4958-bec6-a75de855f8bf" providerId="ADAL" clId="{D6241774-73C0-4DBA-99D0-D1F6F25B5CE6}" dt="2022-04-19T05:33:35.616" v="10521"/>
        <pc:sldMkLst>
          <pc:docMk/>
          <pc:sldMk cId="3093152044" sldId="333"/>
        </pc:sldMkLst>
        <pc:spChg chg="mod">
          <ac:chgData name="Gopal Sonune" userId="a84d000b-e407-4958-bec6-a75de855f8bf" providerId="ADAL" clId="{D6241774-73C0-4DBA-99D0-D1F6F25B5CE6}" dt="2022-04-19T05:32:49.529" v="10518" actId="114"/>
          <ac:spMkLst>
            <pc:docMk/>
            <pc:sldMk cId="3093152044" sldId="333"/>
            <ac:spMk id="3" creationId="{D807652D-5801-412E-BD24-740664ED1532}"/>
          </ac:spMkLst>
        </pc:spChg>
        <pc:picChg chg="add mod">
          <ac:chgData name="Gopal Sonune" userId="a84d000b-e407-4958-bec6-a75de855f8bf" providerId="ADAL" clId="{D6241774-73C0-4DBA-99D0-D1F6F25B5CE6}" dt="2022-04-19T05:32:34.049" v="10515" actId="1440"/>
          <ac:picMkLst>
            <pc:docMk/>
            <pc:sldMk cId="3093152044" sldId="333"/>
            <ac:picMk id="5" creationId="{C29A6A71-B357-4DDC-AD9B-4692C7923AAC}"/>
          </ac:picMkLst>
        </pc:picChg>
      </pc:sldChg>
      <pc:sldChg chg="addSp delSp modSp add mod setBg delAnim modAnim">
        <pc:chgData name="Gopal Sonune" userId="a84d000b-e407-4958-bec6-a75de855f8bf" providerId="ADAL" clId="{D6241774-73C0-4DBA-99D0-D1F6F25B5CE6}" dt="2022-04-19T05:52:35.251" v="10761"/>
        <pc:sldMkLst>
          <pc:docMk/>
          <pc:sldMk cId="1783777387" sldId="334"/>
        </pc:sldMkLst>
        <pc:spChg chg="mod">
          <ac:chgData name="Gopal Sonune" userId="a84d000b-e407-4958-bec6-a75de855f8bf" providerId="ADAL" clId="{D6241774-73C0-4DBA-99D0-D1F6F25B5CE6}" dt="2022-04-19T05:50:15.662" v="10567" actId="1076"/>
          <ac:spMkLst>
            <pc:docMk/>
            <pc:sldMk cId="1783777387" sldId="334"/>
            <ac:spMk id="3" creationId="{D807652D-5801-412E-BD24-740664ED1532}"/>
          </ac:spMkLst>
        </pc:spChg>
        <pc:picChg chg="del">
          <ac:chgData name="Gopal Sonune" userId="a84d000b-e407-4958-bec6-a75de855f8bf" providerId="ADAL" clId="{D6241774-73C0-4DBA-99D0-D1F6F25B5CE6}" dt="2022-04-19T05:39:36.198" v="10535" actId="478"/>
          <ac:picMkLst>
            <pc:docMk/>
            <pc:sldMk cId="1783777387" sldId="334"/>
            <ac:picMk id="5" creationId="{C29A6A71-B357-4DDC-AD9B-4692C7923AAC}"/>
          </ac:picMkLst>
        </pc:picChg>
        <pc:picChg chg="add del mod modCrop">
          <ac:chgData name="Gopal Sonune" userId="a84d000b-e407-4958-bec6-a75de855f8bf" providerId="ADAL" clId="{D6241774-73C0-4DBA-99D0-D1F6F25B5CE6}" dt="2022-04-19T05:50:08.453" v="10565" actId="478"/>
          <ac:picMkLst>
            <pc:docMk/>
            <pc:sldMk cId="1783777387" sldId="334"/>
            <ac:picMk id="6" creationId="{49C1FAED-09F5-4C6E-9840-E737D6D68C7B}"/>
          </ac:picMkLst>
        </pc:picChg>
        <pc:picChg chg="add mod">
          <ac:chgData name="Gopal Sonune" userId="a84d000b-e407-4958-bec6-a75de855f8bf" providerId="ADAL" clId="{D6241774-73C0-4DBA-99D0-D1F6F25B5CE6}" dt="2022-04-19T05:52:22.453" v="10716" actId="1076"/>
          <ac:picMkLst>
            <pc:docMk/>
            <pc:sldMk cId="1783777387" sldId="334"/>
            <ac:picMk id="8" creationId="{D23AEB41-698D-48C8-B19E-70987B6E513F}"/>
          </ac:picMkLst>
        </pc:picChg>
      </pc:sldChg>
      <pc:sldChg chg="delSp modSp add mod">
        <pc:chgData name="Gopal Sonune" userId="a84d000b-e407-4958-bec6-a75de855f8bf" providerId="ADAL" clId="{D6241774-73C0-4DBA-99D0-D1F6F25B5CE6}" dt="2022-04-19T05:53:38.600" v="10807" actId="1076"/>
        <pc:sldMkLst>
          <pc:docMk/>
          <pc:sldMk cId="163901593" sldId="335"/>
        </pc:sldMkLst>
        <pc:spChg chg="mod">
          <ac:chgData name="Gopal Sonune" userId="a84d000b-e407-4958-bec6-a75de855f8bf" providerId="ADAL" clId="{D6241774-73C0-4DBA-99D0-D1F6F25B5CE6}" dt="2022-04-19T05:53:38.600" v="10807" actId="1076"/>
          <ac:spMkLst>
            <pc:docMk/>
            <pc:sldMk cId="163901593" sldId="335"/>
            <ac:spMk id="3" creationId="{D807652D-5801-412E-BD24-740664ED1532}"/>
          </ac:spMkLst>
        </pc:spChg>
        <pc:picChg chg="mod">
          <ac:chgData name="Gopal Sonune" userId="a84d000b-e407-4958-bec6-a75de855f8bf" providerId="ADAL" clId="{D6241774-73C0-4DBA-99D0-D1F6F25B5CE6}" dt="2022-04-19T05:53:32.662" v="10806"/>
          <ac:picMkLst>
            <pc:docMk/>
            <pc:sldMk cId="163901593" sldId="335"/>
            <ac:picMk id="6" creationId="{49C1FAED-09F5-4C6E-9840-E737D6D68C7B}"/>
          </ac:picMkLst>
        </pc:picChg>
        <pc:picChg chg="del">
          <ac:chgData name="Gopal Sonune" userId="a84d000b-e407-4958-bec6-a75de855f8bf" providerId="ADAL" clId="{D6241774-73C0-4DBA-99D0-D1F6F25B5CE6}" dt="2022-04-19T05:49:55.490" v="10560" actId="478"/>
          <ac:picMkLst>
            <pc:docMk/>
            <pc:sldMk cId="163901593" sldId="335"/>
            <ac:picMk id="8" creationId="{D23AEB41-698D-48C8-B19E-70987B6E513F}"/>
          </ac:picMkLst>
        </pc:picChg>
      </pc:sldChg>
    </pc:docChg>
  </pc:docChgLst>
  <pc:docChgLst>
    <pc:chgData name="Gopal Sonune" userId="a84d000b-e407-4958-bec6-a75de855f8bf" providerId="ADAL" clId="{BBF04F14-001D-7C41-BBDF-8E88AD364D83}"/>
    <pc:docChg chg="modSld">
      <pc:chgData name="Gopal Sonune" userId="a84d000b-e407-4958-bec6-a75de855f8bf" providerId="ADAL" clId="{BBF04F14-001D-7C41-BBDF-8E88AD364D83}" dt="2022-04-08T05:07:28.026" v="0" actId="931"/>
      <pc:docMkLst>
        <pc:docMk/>
      </pc:docMkLst>
      <pc:sldChg chg="addSp">
        <pc:chgData name="Gopal Sonune" userId="a84d000b-e407-4958-bec6-a75de855f8bf" providerId="ADAL" clId="{BBF04F14-001D-7C41-BBDF-8E88AD364D83}" dt="2022-04-08T05:07:28.026" v="0" actId="931"/>
        <pc:sldMkLst>
          <pc:docMk/>
          <pc:sldMk cId="1405101477" sldId="316"/>
        </pc:sldMkLst>
        <pc:picChg chg="add">
          <ac:chgData name="Gopal Sonune" userId="a84d000b-e407-4958-bec6-a75de855f8bf" providerId="ADAL" clId="{BBF04F14-001D-7C41-BBDF-8E88AD364D83}" dt="2022-04-08T05:07:28.026" v="0" actId="931"/>
          <ac:picMkLst>
            <pc:docMk/>
            <pc:sldMk cId="1405101477" sldId="316"/>
            <ac:picMk id="4" creationId="{C0B296EB-EA65-0C4B-BA5D-FC73141A5662}"/>
          </ac:picMkLst>
        </pc:picChg>
      </pc:sldChg>
    </pc:docChg>
  </pc:docChgLst>
  <pc:docChgLst>
    <pc:chgData name="Gopal Sonune" userId="a84d000b-e407-4958-bec6-a75de855f8bf" providerId="ADAL" clId="{0917D241-278C-9E45-BD7D-D55CE91EF3D1}"/>
    <pc:docChg chg="custSel addSld modSld modSection">
      <pc:chgData name="Gopal Sonune" userId="a84d000b-e407-4958-bec6-a75de855f8bf" providerId="ADAL" clId="{0917D241-278C-9E45-BD7D-D55CE91EF3D1}" dt="2022-04-13T05:40:30.816" v="301" actId="14100"/>
      <pc:docMkLst>
        <pc:docMk/>
      </pc:docMkLst>
      <pc:sldChg chg="addSp delSp modSp">
        <pc:chgData name="Gopal Sonune" userId="a84d000b-e407-4958-bec6-a75de855f8bf" providerId="ADAL" clId="{0917D241-278C-9E45-BD7D-D55CE91EF3D1}" dt="2022-04-12T19:51:27.220" v="237"/>
        <pc:sldMkLst>
          <pc:docMk/>
          <pc:sldMk cId="865843060" sldId="325"/>
        </pc:sldMkLst>
        <pc:picChg chg="add mod">
          <ac:chgData name="Gopal Sonune" userId="a84d000b-e407-4958-bec6-a75de855f8bf" providerId="ADAL" clId="{0917D241-278C-9E45-BD7D-D55CE91EF3D1}" dt="2022-04-12T19:18:42.429" v="46" actId="14100"/>
          <ac:picMkLst>
            <pc:docMk/>
            <pc:sldMk cId="865843060" sldId="325"/>
            <ac:picMk id="4" creationId="{9C0833B0-4464-395A-2EE1-E87063A7713C}"/>
          </ac:picMkLst>
        </pc:picChg>
        <pc:inkChg chg="add del">
          <ac:chgData name="Gopal Sonune" userId="a84d000b-e407-4958-bec6-a75de855f8bf" providerId="ADAL" clId="{0917D241-278C-9E45-BD7D-D55CE91EF3D1}" dt="2022-04-12T19:28:18.369" v="52"/>
          <ac:inkMkLst>
            <pc:docMk/>
            <pc:sldMk cId="865843060" sldId="325"/>
            <ac:inkMk id="5" creationId="{BFFE152A-4006-B043-9A65-E335E6EB8830}"/>
          </ac:inkMkLst>
        </pc:inkChg>
        <pc:inkChg chg="add del">
          <ac:chgData name="Gopal Sonune" userId="a84d000b-e407-4958-bec6-a75de855f8bf" providerId="ADAL" clId="{0917D241-278C-9E45-BD7D-D55CE91EF3D1}" dt="2022-04-12T19:28:18.369" v="52"/>
          <ac:inkMkLst>
            <pc:docMk/>
            <pc:sldMk cId="865843060" sldId="325"/>
            <ac:inkMk id="6" creationId="{137A323F-060E-C73B-A1C0-640432E5AE5B}"/>
          </ac:inkMkLst>
        </pc:inkChg>
        <pc:inkChg chg="add del">
          <ac:chgData name="Gopal Sonune" userId="a84d000b-e407-4958-bec6-a75de855f8bf" providerId="ADAL" clId="{0917D241-278C-9E45-BD7D-D55CE91EF3D1}" dt="2022-04-12T19:28:18.369" v="52"/>
          <ac:inkMkLst>
            <pc:docMk/>
            <pc:sldMk cId="865843060" sldId="325"/>
            <ac:inkMk id="7" creationId="{759EAA5C-6DD5-1E2C-27FF-7060A04261A8}"/>
          </ac:inkMkLst>
        </pc:inkChg>
        <pc:inkChg chg="add del">
          <ac:chgData name="Gopal Sonune" userId="a84d000b-e407-4958-bec6-a75de855f8bf" providerId="ADAL" clId="{0917D241-278C-9E45-BD7D-D55CE91EF3D1}" dt="2022-04-12T19:28:18.369" v="52"/>
          <ac:inkMkLst>
            <pc:docMk/>
            <pc:sldMk cId="865843060" sldId="325"/>
            <ac:inkMk id="8" creationId="{9B4DA7F6-66C5-A945-22C3-AAE1FCB2D9E9}"/>
          </ac:inkMkLst>
        </pc:inkChg>
        <pc:inkChg chg="add del">
          <ac:chgData name="Gopal Sonune" userId="a84d000b-e407-4958-bec6-a75de855f8bf" providerId="ADAL" clId="{0917D241-278C-9E45-BD7D-D55CE91EF3D1}" dt="2022-04-12T19:28:18.369" v="52"/>
          <ac:inkMkLst>
            <pc:docMk/>
            <pc:sldMk cId="865843060" sldId="325"/>
            <ac:inkMk id="9" creationId="{7B4B8DCE-E07E-7865-E929-E42E389A7A29}"/>
          </ac:inkMkLst>
        </pc:inkChg>
        <pc:inkChg chg="add del reco">
          <ac:chgData name="Gopal Sonune" userId="a84d000b-e407-4958-bec6-a75de855f8bf" providerId="ADAL" clId="{0917D241-278C-9E45-BD7D-D55CE91EF3D1}" dt="2022-04-12T19:51:27.209" v="235"/>
          <ac:inkMkLst>
            <pc:docMk/>
            <pc:sldMk cId="865843060" sldId="325"/>
            <ac:inkMk id="10" creationId="{7925D9D1-A6BF-1F78-00F1-EF86413E0FFE}"/>
          </ac:inkMkLst>
        </pc:inkChg>
        <pc:inkChg chg="add del">
          <ac:chgData name="Gopal Sonune" userId="a84d000b-e407-4958-bec6-a75de855f8bf" providerId="ADAL" clId="{0917D241-278C-9E45-BD7D-D55CE91EF3D1}" dt="2022-04-12T19:28:22.839" v="61"/>
          <ac:inkMkLst>
            <pc:docMk/>
            <pc:sldMk cId="865843060" sldId="325"/>
            <ac:inkMk id="11" creationId="{196BA2B9-F7C9-FDD0-7080-9E000234F14E}"/>
          </ac:inkMkLst>
        </pc:inkChg>
        <pc:inkChg chg="add del">
          <ac:chgData name="Gopal Sonune" userId="a84d000b-e407-4958-bec6-a75de855f8bf" providerId="ADAL" clId="{0917D241-278C-9E45-BD7D-D55CE91EF3D1}" dt="2022-04-12T19:28:22.839" v="61"/>
          <ac:inkMkLst>
            <pc:docMk/>
            <pc:sldMk cId="865843060" sldId="325"/>
            <ac:inkMk id="12" creationId="{4612358F-226E-2568-8549-B15DED441C67}"/>
          </ac:inkMkLst>
        </pc:inkChg>
        <pc:inkChg chg="add del">
          <ac:chgData name="Gopal Sonune" userId="a84d000b-e407-4958-bec6-a75de855f8bf" providerId="ADAL" clId="{0917D241-278C-9E45-BD7D-D55CE91EF3D1}" dt="2022-04-12T19:28:22.839" v="61"/>
          <ac:inkMkLst>
            <pc:docMk/>
            <pc:sldMk cId="865843060" sldId="325"/>
            <ac:inkMk id="13" creationId="{67B3371F-2B81-86BC-0779-2D4FAD40FEC3}"/>
          </ac:inkMkLst>
        </pc:inkChg>
        <pc:inkChg chg="add del">
          <ac:chgData name="Gopal Sonune" userId="a84d000b-e407-4958-bec6-a75de855f8bf" providerId="ADAL" clId="{0917D241-278C-9E45-BD7D-D55CE91EF3D1}" dt="2022-04-12T19:28:22.839" v="61"/>
          <ac:inkMkLst>
            <pc:docMk/>
            <pc:sldMk cId="865843060" sldId="325"/>
            <ac:inkMk id="14" creationId="{AC56C85F-1ECB-5E94-8321-16E769C66E88}"/>
          </ac:inkMkLst>
        </pc:inkChg>
        <pc:inkChg chg="add del">
          <ac:chgData name="Gopal Sonune" userId="a84d000b-e407-4958-bec6-a75de855f8bf" providerId="ADAL" clId="{0917D241-278C-9E45-BD7D-D55CE91EF3D1}" dt="2022-04-12T19:28:22.839" v="61"/>
          <ac:inkMkLst>
            <pc:docMk/>
            <pc:sldMk cId="865843060" sldId="325"/>
            <ac:inkMk id="15" creationId="{94103030-A5C6-D79E-1DBA-6029FA669F3B}"/>
          </ac:inkMkLst>
        </pc:inkChg>
        <pc:inkChg chg="add del">
          <ac:chgData name="Gopal Sonune" userId="a84d000b-e407-4958-bec6-a75de855f8bf" providerId="ADAL" clId="{0917D241-278C-9E45-BD7D-D55CE91EF3D1}" dt="2022-04-12T19:28:22.839" v="61"/>
          <ac:inkMkLst>
            <pc:docMk/>
            <pc:sldMk cId="865843060" sldId="325"/>
            <ac:inkMk id="16" creationId="{F15AD7C5-9EE0-BA73-CFED-870A256DB57C}"/>
          </ac:inkMkLst>
        </pc:inkChg>
        <pc:inkChg chg="add del">
          <ac:chgData name="Gopal Sonune" userId="a84d000b-e407-4958-bec6-a75de855f8bf" providerId="ADAL" clId="{0917D241-278C-9E45-BD7D-D55CE91EF3D1}" dt="2022-04-12T19:28:22.839" v="61"/>
          <ac:inkMkLst>
            <pc:docMk/>
            <pc:sldMk cId="865843060" sldId="325"/>
            <ac:inkMk id="17" creationId="{459BF34A-1510-C1C9-B459-BDC468449417}"/>
          </ac:inkMkLst>
        </pc:inkChg>
        <pc:inkChg chg="add del">
          <ac:chgData name="Gopal Sonune" userId="a84d000b-e407-4958-bec6-a75de855f8bf" providerId="ADAL" clId="{0917D241-278C-9E45-BD7D-D55CE91EF3D1}" dt="2022-04-12T19:28:22.839" v="61"/>
          <ac:inkMkLst>
            <pc:docMk/>
            <pc:sldMk cId="865843060" sldId="325"/>
            <ac:inkMk id="18" creationId="{85D1F1A7-8BD5-8EC7-E831-292BEE7A7326}"/>
          </ac:inkMkLst>
        </pc:inkChg>
        <pc:inkChg chg="add del reco">
          <ac:chgData name="Gopal Sonune" userId="a84d000b-e407-4958-bec6-a75de855f8bf" providerId="ADAL" clId="{0917D241-278C-9E45-BD7D-D55CE91EF3D1}" dt="2022-04-12T19:51:27.151" v="225"/>
          <ac:inkMkLst>
            <pc:docMk/>
            <pc:sldMk cId="865843060" sldId="325"/>
            <ac:inkMk id="19" creationId="{8BB3BAA7-EA79-25AA-FCD0-2A3F2407F878}"/>
          </ac:inkMkLst>
        </pc:inkChg>
        <pc:inkChg chg="add del">
          <ac:chgData name="Gopal Sonune" userId="a84d000b-e407-4958-bec6-a75de855f8bf" providerId="ADAL" clId="{0917D241-278C-9E45-BD7D-D55CE91EF3D1}" dt="2022-04-12T19:28:27.131" v="66"/>
          <ac:inkMkLst>
            <pc:docMk/>
            <pc:sldMk cId="865843060" sldId="325"/>
            <ac:inkMk id="20" creationId="{7C741E7F-175C-EACB-249D-AE565C88B4CF}"/>
          </ac:inkMkLst>
        </pc:inkChg>
        <pc:inkChg chg="add del">
          <ac:chgData name="Gopal Sonune" userId="a84d000b-e407-4958-bec6-a75de855f8bf" providerId="ADAL" clId="{0917D241-278C-9E45-BD7D-D55CE91EF3D1}" dt="2022-04-12T19:28:27.131" v="66"/>
          <ac:inkMkLst>
            <pc:docMk/>
            <pc:sldMk cId="865843060" sldId="325"/>
            <ac:inkMk id="21" creationId="{37013FDA-3975-E2EB-6538-EEC556F4FB61}"/>
          </ac:inkMkLst>
        </pc:inkChg>
        <pc:inkChg chg="add del">
          <ac:chgData name="Gopal Sonune" userId="a84d000b-e407-4958-bec6-a75de855f8bf" providerId="ADAL" clId="{0917D241-278C-9E45-BD7D-D55CE91EF3D1}" dt="2022-04-12T19:28:27.131" v="66"/>
          <ac:inkMkLst>
            <pc:docMk/>
            <pc:sldMk cId="865843060" sldId="325"/>
            <ac:inkMk id="22" creationId="{A6915CCF-3C22-FF62-5C42-E99A587E4417}"/>
          </ac:inkMkLst>
        </pc:inkChg>
        <pc:inkChg chg="add del">
          <ac:chgData name="Gopal Sonune" userId="a84d000b-e407-4958-bec6-a75de855f8bf" providerId="ADAL" clId="{0917D241-278C-9E45-BD7D-D55CE91EF3D1}" dt="2022-04-12T19:28:27.131" v="66"/>
          <ac:inkMkLst>
            <pc:docMk/>
            <pc:sldMk cId="865843060" sldId="325"/>
            <ac:inkMk id="23" creationId="{A8C4C0EC-6BD0-6F89-B1EF-A7C63E884F23}"/>
          </ac:inkMkLst>
        </pc:inkChg>
        <pc:inkChg chg="add del reco">
          <ac:chgData name="Gopal Sonune" userId="a84d000b-e407-4958-bec6-a75de855f8bf" providerId="ADAL" clId="{0917D241-278C-9E45-BD7D-D55CE91EF3D1}" dt="2022-04-12T19:51:27.097" v="216"/>
          <ac:inkMkLst>
            <pc:docMk/>
            <pc:sldMk cId="865843060" sldId="325"/>
            <ac:inkMk id="24" creationId="{E55BDF97-3D15-9B65-BE67-624C3BAE7726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25" creationId="{74A019BE-4D11-F3B9-C48A-B6572F74065E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26" creationId="{DA3DF547-8DB1-E151-BF15-4750EF4E3784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27" creationId="{A244042F-75C0-CFF6-7812-DEEE4906ACB5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28" creationId="{EBE1207F-F2B5-CC49-BF19-65912AD3E976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29" creationId="{76C93ED9-E8A8-98CA-CBA3-4A1409CEB8AD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30" creationId="{6B11011B-DE2C-2D45-B991-2EF8E832D64B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31" creationId="{CF80D6A0-1A4F-9669-BE2E-4E17D213540D}"/>
          </ac:inkMkLst>
        </pc:inkChg>
        <pc:inkChg chg="add del">
          <ac:chgData name="Gopal Sonune" userId="a84d000b-e407-4958-bec6-a75de855f8bf" providerId="ADAL" clId="{0917D241-278C-9E45-BD7D-D55CE91EF3D1}" dt="2022-04-12T19:51:27.191" v="232"/>
          <ac:inkMkLst>
            <pc:docMk/>
            <pc:sldMk cId="865843060" sldId="325"/>
            <ac:inkMk id="32" creationId="{2B4A9D64-5A60-23DC-9240-C7EF2A17B882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33" creationId="{9FC99921-F508-8F55-DD8D-56999FF28E6E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34" creationId="{C966C4C6-8B85-E1FC-8263-D049A8D3722E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35" creationId="{A7587A31-ADDA-2D3B-A262-D568B45EB30D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36" creationId="{74D4D53E-3EEC-893E-053E-C480BB93B8A4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37" creationId="{E43F52A7-FA4C-9AF0-FA88-EB8545EA0A5D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38" creationId="{22DE0561-F3FC-B4D9-21FE-520F704D2CBE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39" creationId="{261A9584-D0CE-5BA1-0773-005728466322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40" creationId="{C93E75B1-C67E-EB48-106E-A660C47D1A43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41" creationId="{9DB424A6-C099-1FF4-0C68-B12A9247E479}"/>
          </ac:inkMkLst>
        </pc:inkChg>
        <pc:inkChg chg="add del">
          <ac:chgData name="Gopal Sonune" userId="a84d000b-e407-4958-bec6-a75de855f8bf" providerId="ADAL" clId="{0917D241-278C-9E45-BD7D-D55CE91EF3D1}" dt="2022-04-12T19:51:27.086" v="214"/>
          <ac:inkMkLst>
            <pc:docMk/>
            <pc:sldMk cId="865843060" sldId="325"/>
            <ac:inkMk id="42" creationId="{C82CC984-BF1B-E5D5-7C9F-7DE77BC2FAC7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43" creationId="{87E60FE1-9052-3E26-5718-52452352CBC9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44" creationId="{77528B5F-6156-1650-D8AE-261599CD6086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45" creationId="{2FFB55BE-EDB6-A9D5-0222-8CBAB070E157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46" creationId="{E5FA5CD8-C759-5077-E2D4-8D8BE1CBA071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47" creationId="{231FE313-CA71-E6A4-F225-EC0D9D64AF74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48" creationId="{0642FAB9-2FF7-FAF6-75E3-730BA2874AB5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49" creationId="{4F1E5281-4FEA-F47F-F2AF-9C1C9A16ABCB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50" creationId="{DC2BBCFA-9108-3523-967E-3D05BC2F311B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51" creationId="{3A2B48AE-5E66-7858-CCCF-404304B6545D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52" creationId="{261689A7-F31F-0F32-2116-43555929D4D3}"/>
          </ac:inkMkLst>
        </pc:inkChg>
        <pc:inkChg chg="add del">
          <ac:chgData name="Gopal Sonune" userId="a84d000b-e407-4958-bec6-a75de855f8bf" providerId="ADAL" clId="{0917D241-278C-9E45-BD7D-D55CE91EF3D1}" dt="2022-04-12T19:28:40.187" v="96"/>
          <ac:inkMkLst>
            <pc:docMk/>
            <pc:sldMk cId="865843060" sldId="325"/>
            <ac:inkMk id="53" creationId="{AADBD13D-0941-7BD5-98D8-6C093CD63CD1}"/>
          </ac:inkMkLst>
        </pc:inkChg>
        <pc:inkChg chg="add del reco">
          <ac:chgData name="Gopal Sonune" userId="a84d000b-e407-4958-bec6-a75de855f8bf" providerId="ADAL" clId="{0917D241-278C-9E45-BD7D-D55CE91EF3D1}" dt="2022-04-12T19:51:27.215" v="236"/>
          <ac:inkMkLst>
            <pc:docMk/>
            <pc:sldMk cId="865843060" sldId="325"/>
            <ac:inkMk id="54" creationId="{F4CA5B87-A81F-4AF1-4550-805B4B00C2EB}"/>
          </ac:inkMkLst>
        </pc:inkChg>
        <pc:inkChg chg="add del reco">
          <ac:chgData name="Gopal Sonune" userId="a84d000b-e407-4958-bec6-a75de855f8bf" providerId="ADAL" clId="{0917D241-278C-9E45-BD7D-D55CE91EF3D1}" dt="2022-04-12T19:51:27.139" v="223"/>
          <ac:inkMkLst>
            <pc:docMk/>
            <pc:sldMk cId="865843060" sldId="325"/>
            <ac:inkMk id="55" creationId="{1D603E07-0EB1-DB02-E963-1654DBFBA923}"/>
          </ac:inkMkLst>
        </pc:inkChg>
        <pc:inkChg chg="add del reco">
          <ac:chgData name="Gopal Sonune" userId="a84d000b-e407-4958-bec6-a75de855f8bf" providerId="ADAL" clId="{0917D241-278C-9E45-BD7D-D55CE91EF3D1}" dt="2022-04-12T19:51:27.144" v="224"/>
          <ac:inkMkLst>
            <pc:docMk/>
            <pc:sldMk cId="865843060" sldId="325"/>
            <ac:inkMk id="56" creationId="{78AC9713-077C-CE12-4B9E-A9250759AB82}"/>
          </ac:inkMkLst>
        </pc:inkChg>
        <pc:inkChg chg="add del reco">
          <ac:chgData name="Gopal Sonune" userId="a84d000b-e407-4958-bec6-a75de855f8bf" providerId="ADAL" clId="{0917D241-278C-9E45-BD7D-D55CE91EF3D1}" dt="2022-04-12T19:51:27.220" v="237"/>
          <ac:inkMkLst>
            <pc:docMk/>
            <pc:sldMk cId="865843060" sldId="325"/>
            <ac:inkMk id="57" creationId="{9D1F5365-BCBD-7D1F-6D55-D74AD80CAEE4}"/>
          </ac:inkMkLst>
        </pc:inkChg>
        <pc:inkChg chg="add del reco">
          <ac:chgData name="Gopal Sonune" userId="a84d000b-e407-4958-bec6-a75de855f8bf" providerId="ADAL" clId="{0917D241-278C-9E45-BD7D-D55CE91EF3D1}" dt="2022-04-12T19:51:27.197" v="233"/>
          <ac:inkMkLst>
            <pc:docMk/>
            <pc:sldMk cId="865843060" sldId="325"/>
            <ac:inkMk id="58" creationId="{1DD2AB5B-9312-867A-3FAE-E720D2B8A1E4}"/>
          </ac:inkMkLst>
        </pc:inkChg>
        <pc:inkChg chg="add del reco">
          <ac:chgData name="Gopal Sonune" userId="a84d000b-e407-4958-bec6-a75de855f8bf" providerId="ADAL" clId="{0917D241-278C-9E45-BD7D-D55CE91EF3D1}" dt="2022-04-12T19:51:27.108" v="218"/>
          <ac:inkMkLst>
            <pc:docMk/>
            <pc:sldMk cId="865843060" sldId="325"/>
            <ac:inkMk id="59" creationId="{078685FE-7CC2-D480-D708-FB883E899794}"/>
          </ac:inkMkLst>
        </pc:inkChg>
        <pc:inkChg chg="add del reco">
          <ac:chgData name="Gopal Sonune" userId="a84d000b-e407-4958-bec6-a75de855f8bf" providerId="ADAL" clId="{0917D241-278C-9E45-BD7D-D55CE91EF3D1}" dt="2022-04-12T19:51:27.134" v="222"/>
          <ac:inkMkLst>
            <pc:docMk/>
            <pc:sldMk cId="865843060" sldId="325"/>
            <ac:inkMk id="60" creationId="{FF613EC5-1465-7AA5-72FC-167753004057}"/>
          </ac:inkMkLst>
        </pc:inkChg>
        <pc:inkChg chg="add del">
          <ac:chgData name="Gopal Sonune" userId="a84d000b-e407-4958-bec6-a75de855f8bf" providerId="ADAL" clId="{0917D241-278C-9E45-BD7D-D55CE91EF3D1}" dt="2022-04-12T19:29:58.761" v="99"/>
          <ac:inkMkLst>
            <pc:docMk/>
            <pc:sldMk cId="865843060" sldId="325"/>
            <ac:inkMk id="61" creationId="{C3478CF2-87FE-FCD1-805B-8640DE20FB06}"/>
          </ac:inkMkLst>
        </pc:inkChg>
        <pc:inkChg chg="add del">
          <ac:chgData name="Gopal Sonune" userId="a84d000b-e407-4958-bec6-a75de855f8bf" providerId="ADAL" clId="{0917D241-278C-9E45-BD7D-D55CE91EF3D1}" dt="2022-04-12T19:29:58.761" v="99"/>
          <ac:inkMkLst>
            <pc:docMk/>
            <pc:sldMk cId="865843060" sldId="325"/>
            <ac:inkMk id="62" creationId="{1A4AE35D-0D65-8D32-CEA5-66617C371C07}"/>
          </ac:inkMkLst>
        </pc:inkChg>
        <pc:inkChg chg="add del reco">
          <ac:chgData name="Gopal Sonune" userId="a84d000b-e407-4958-bec6-a75de855f8bf" providerId="ADAL" clId="{0917D241-278C-9E45-BD7D-D55CE91EF3D1}" dt="2022-04-12T19:30:13.488" v="100"/>
          <ac:inkMkLst>
            <pc:docMk/>
            <pc:sldMk cId="865843060" sldId="325"/>
            <ac:inkMk id="63" creationId="{7284C86C-BA80-821C-C4E9-F27B2E9C3655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64" creationId="{AB2F5D27-073D-A1A1-159A-F707412E2E3E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65" creationId="{AC8783AC-673C-A682-651A-A810483A40D7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66" creationId="{E5038F18-FE7B-6205-927C-9A5B6EA3DBA1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67" creationId="{7A844C73-68C5-3BCE-FB29-9D2E00CC756B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68" creationId="{4FCC40AF-54BD-0B11-B600-B4DDAC09895C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69" creationId="{1694C7D7-8D5C-2599-8BC3-082853759747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70" creationId="{F219E213-B662-73EE-6146-C812CAA127ED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71" creationId="{294325CE-01E9-E017-D089-AA867736924E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72" creationId="{8D293323-CC31-1B5A-8D18-9C220FFBDEB5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73" creationId="{B95E878F-DAC4-8738-F6D1-BF11C6674BDE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74" creationId="{2C9CA1D9-F7ED-B150-1E3A-60DE7E3FD541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75" creationId="{18B700F6-89C7-5222-CE48-0576400B1230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76" creationId="{B0B3BBA4-7EED-BAA8-4E2F-82474E4B07D1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77" creationId="{F88971CD-FD9E-E492-F32C-58697C3CC687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78" creationId="{77AA35F7-7556-A739-4493-B450D1CAB5A3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79" creationId="{8065A291-2DF5-CE26-96FF-27256688F8D3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80" creationId="{49A35A54-C310-ED6C-3D32-A9F822A12F72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81" creationId="{F9CAECF8-5B67-9E3B-ABA4-7B51B58BB85D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82" creationId="{94C7AE3F-8BC0-331F-4159-98AE41A1B7E8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83" creationId="{0AEB745B-D889-947A-BA83-2DFCBBB22EAA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84" creationId="{D5115065-95A2-C075-DF01-50D0919F50D6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85" creationId="{8E9D124F-D358-669D-E5FB-122CFF171CF3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86" creationId="{E559C11A-5728-E8AA-0687-B88D3335FC37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87" creationId="{4EF2DEDD-E736-C2C0-901D-771EEDECA9A9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88" creationId="{1EFBB0C2-984E-BEC0-7514-DE4C98E4DA74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89" creationId="{5BD6B8B4-DAA2-674A-149E-9B99A6DD3E63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90" creationId="{F5A3A21C-6A96-1696-8868-F09553F0B823}"/>
          </ac:inkMkLst>
        </pc:inkChg>
        <pc:inkChg chg="add del">
          <ac:chgData name="Gopal Sonune" userId="a84d000b-e407-4958-bec6-a75de855f8bf" providerId="ADAL" clId="{0917D241-278C-9E45-BD7D-D55CE91EF3D1}" dt="2022-04-12T19:30:40.640" v="129"/>
          <ac:inkMkLst>
            <pc:docMk/>
            <pc:sldMk cId="865843060" sldId="325"/>
            <ac:inkMk id="91" creationId="{E554C0F4-1F5C-F7BE-00C7-13C0EF27EA4F}"/>
          </ac:inkMkLst>
        </pc:inkChg>
        <pc:inkChg chg="add del reco">
          <ac:chgData name="Gopal Sonune" userId="a84d000b-e407-4958-bec6-a75de855f8bf" providerId="ADAL" clId="{0917D241-278C-9E45-BD7D-D55CE91EF3D1}" dt="2022-04-12T19:51:27.203" v="234"/>
          <ac:inkMkLst>
            <pc:docMk/>
            <pc:sldMk cId="865843060" sldId="325"/>
            <ac:inkMk id="92" creationId="{600E6E35-999D-113E-754B-3294E87507E5}"/>
          </ac:inkMkLst>
        </pc:inkChg>
        <pc:inkChg chg="add del reco">
          <ac:chgData name="Gopal Sonune" userId="a84d000b-e407-4958-bec6-a75de855f8bf" providerId="ADAL" clId="{0917D241-278C-9E45-BD7D-D55CE91EF3D1}" dt="2022-04-12T19:51:27.115" v="219"/>
          <ac:inkMkLst>
            <pc:docMk/>
            <pc:sldMk cId="865843060" sldId="325"/>
            <ac:inkMk id="93" creationId="{98A037A3-F0E4-0F2F-6747-9902F314A848}"/>
          </ac:inkMkLst>
        </pc:inkChg>
        <pc:inkChg chg="add del reco">
          <ac:chgData name="Gopal Sonune" userId="a84d000b-e407-4958-bec6-a75de855f8bf" providerId="ADAL" clId="{0917D241-278C-9E45-BD7D-D55CE91EF3D1}" dt="2022-04-12T19:51:27.185" v="231"/>
          <ac:inkMkLst>
            <pc:docMk/>
            <pc:sldMk cId="865843060" sldId="325"/>
            <ac:inkMk id="94" creationId="{D3405BC2-270B-A468-AE4B-16971BDF860D}"/>
          </ac:inkMkLst>
        </pc:inkChg>
        <pc:inkChg chg="add del">
          <ac:chgData name="Gopal Sonune" userId="a84d000b-e407-4958-bec6-a75de855f8bf" providerId="ADAL" clId="{0917D241-278C-9E45-BD7D-D55CE91EF3D1}" dt="2022-04-12T19:30:42.568" v="132"/>
          <ac:inkMkLst>
            <pc:docMk/>
            <pc:sldMk cId="865843060" sldId="325"/>
            <ac:inkMk id="95" creationId="{947B4195-197F-A5FE-8527-2894E9E7C073}"/>
          </ac:inkMkLst>
        </pc:inkChg>
        <pc:inkChg chg="add del">
          <ac:chgData name="Gopal Sonune" userId="a84d000b-e407-4958-bec6-a75de855f8bf" providerId="ADAL" clId="{0917D241-278C-9E45-BD7D-D55CE91EF3D1}" dt="2022-04-12T19:30:42.568" v="132"/>
          <ac:inkMkLst>
            <pc:docMk/>
            <pc:sldMk cId="865843060" sldId="325"/>
            <ac:inkMk id="96" creationId="{A76EA50C-DF8B-2BFD-C5FB-2508F13AFE89}"/>
          </ac:inkMkLst>
        </pc:inkChg>
        <pc:inkChg chg="add del reco">
          <ac:chgData name="Gopal Sonune" userId="a84d000b-e407-4958-bec6-a75de855f8bf" providerId="ADAL" clId="{0917D241-278C-9E45-BD7D-D55CE91EF3D1}" dt="2022-04-12T19:51:27.122" v="220"/>
          <ac:inkMkLst>
            <pc:docMk/>
            <pc:sldMk cId="865843060" sldId="325"/>
            <ac:inkMk id="97" creationId="{16E5ECA6-8637-8A50-8D71-746F944A04A6}"/>
          </ac:inkMkLst>
        </pc:inkChg>
        <pc:inkChg chg="add del">
          <ac:chgData name="Gopal Sonune" userId="a84d000b-e407-4958-bec6-a75de855f8bf" providerId="ADAL" clId="{0917D241-278C-9E45-BD7D-D55CE91EF3D1}" dt="2022-04-12T19:30:47.892" v="143"/>
          <ac:inkMkLst>
            <pc:docMk/>
            <pc:sldMk cId="865843060" sldId="325"/>
            <ac:inkMk id="98" creationId="{34D4776E-8D2D-8A60-963A-8C06F07B234B}"/>
          </ac:inkMkLst>
        </pc:inkChg>
        <pc:inkChg chg="add del">
          <ac:chgData name="Gopal Sonune" userId="a84d000b-e407-4958-bec6-a75de855f8bf" providerId="ADAL" clId="{0917D241-278C-9E45-BD7D-D55CE91EF3D1}" dt="2022-04-12T19:30:47.892" v="143"/>
          <ac:inkMkLst>
            <pc:docMk/>
            <pc:sldMk cId="865843060" sldId="325"/>
            <ac:inkMk id="99" creationId="{EF03684A-A138-51C0-8CBC-74B08A276791}"/>
          </ac:inkMkLst>
        </pc:inkChg>
        <pc:inkChg chg="add del">
          <ac:chgData name="Gopal Sonune" userId="a84d000b-e407-4958-bec6-a75de855f8bf" providerId="ADAL" clId="{0917D241-278C-9E45-BD7D-D55CE91EF3D1}" dt="2022-04-12T19:30:47.892" v="143"/>
          <ac:inkMkLst>
            <pc:docMk/>
            <pc:sldMk cId="865843060" sldId="325"/>
            <ac:inkMk id="100" creationId="{5B009C24-6882-E80E-4E31-3E3748AD09EC}"/>
          </ac:inkMkLst>
        </pc:inkChg>
        <pc:inkChg chg="add del">
          <ac:chgData name="Gopal Sonune" userId="a84d000b-e407-4958-bec6-a75de855f8bf" providerId="ADAL" clId="{0917D241-278C-9E45-BD7D-D55CE91EF3D1}" dt="2022-04-12T19:30:47.892" v="143"/>
          <ac:inkMkLst>
            <pc:docMk/>
            <pc:sldMk cId="865843060" sldId="325"/>
            <ac:inkMk id="101" creationId="{82FF7F01-CAC1-CC31-DF1A-E308D590354E}"/>
          </ac:inkMkLst>
        </pc:inkChg>
        <pc:inkChg chg="add del">
          <ac:chgData name="Gopal Sonune" userId="a84d000b-e407-4958-bec6-a75de855f8bf" providerId="ADAL" clId="{0917D241-278C-9E45-BD7D-D55CE91EF3D1}" dt="2022-04-12T19:30:47.892" v="143"/>
          <ac:inkMkLst>
            <pc:docMk/>
            <pc:sldMk cId="865843060" sldId="325"/>
            <ac:inkMk id="102" creationId="{61D1D7D1-AD07-555D-1840-30D71DD3C26E}"/>
          </ac:inkMkLst>
        </pc:inkChg>
        <pc:inkChg chg="add del">
          <ac:chgData name="Gopal Sonune" userId="a84d000b-e407-4958-bec6-a75de855f8bf" providerId="ADAL" clId="{0917D241-278C-9E45-BD7D-D55CE91EF3D1}" dt="2022-04-12T19:30:47.892" v="143"/>
          <ac:inkMkLst>
            <pc:docMk/>
            <pc:sldMk cId="865843060" sldId="325"/>
            <ac:inkMk id="103" creationId="{115B23E1-829F-72A2-9847-CF45EA61037A}"/>
          </ac:inkMkLst>
        </pc:inkChg>
        <pc:inkChg chg="add del">
          <ac:chgData name="Gopal Sonune" userId="a84d000b-e407-4958-bec6-a75de855f8bf" providerId="ADAL" clId="{0917D241-278C-9E45-BD7D-D55CE91EF3D1}" dt="2022-04-12T19:30:47.892" v="143"/>
          <ac:inkMkLst>
            <pc:docMk/>
            <pc:sldMk cId="865843060" sldId="325"/>
            <ac:inkMk id="104" creationId="{6DC0435A-4A6A-7C33-F91C-6D74F1933607}"/>
          </ac:inkMkLst>
        </pc:inkChg>
        <pc:inkChg chg="add del">
          <ac:chgData name="Gopal Sonune" userId="a84d000b-e407-4958-bec6-a75de855f8bf" providerId="ADAL" clId="{0917D241-278C-9E45-BD7D-D55CE91EF3D1}" dt="2022-04-12T19:30:47.892" v="143"/>
          <ac:inkMkLst>
            <pc:docMk/>
            <pc:sldMk cId="865843060" sldId="325"/>
            <ac:inkMk id="105" creationId="{3622CBDB-E8BD-5952-6686-9D7D3CBB4659}"/>
          </ac:inkMkLst>
        </pc:inkChg>
        <pc:inkChg chg="add del">
          <ac:chgData name="Gopal Sonune" userId="a84d000b-e407-4958-bec6-a75de855f8bf" providerId="ADAL" clId="{0917D241-278C-9E45-BD7D-D55CE91EF3D1}" dt="2022-04-12T19:30:47.892" v="143"/>
          <ac:inkMkLst>
            <pc:docMk/>
            <pc:sldMk cId="865843060" sldId="325"/>
            <ac:inkMk id="106" creationId="{421E6D01-A16A-F7DE-FEE8-6C73AAA616F9}"/>
          </ac:inkMkLst>
        </pc:inkChg>
        <pc:inkChg chg="add del">
          <ac:chgData name="Gopal Sonune" userId="a84d000b-e407-4958-bec6-a75de855f8bf" providerId="ADAL" clId="{0917D241-278C-9E45-BD7D-D55CE91EF3D1}" dt="2022-04-12T19:30:47.892" v="143"/>
          <ac:inkMkLst>
            <pc:docMk/>
            <pc:sldMk cId="865843060" sldId="325"/>
            <ac:inkMk id="107" creationId="{F7F776B9-E0A2-8552-4C76-2FBC608B7013}"/>
          </ac:inkMkLst>
        </pc:inkChg>
        <pc:inkChg chg="add del reco">
          <ac:chgData name="Gopal Sonune" userId="a84d000b-e407-4958-bec6-a75de855f8bf" providerId="ADAL" clId="{0917D241-278C-9E45-BD7D-D55CE91EF3D1}" dt="2022-04-12T19:51:27.179" v="230"/>
          <ac:inkMkLst>
            <pc:docMk/>
            <pc:sldMk cId="865843060" sldId="325"/>
            <ac:inkMk id="108" creationId="{65D1D725-39AF-7E8F-4BB0-29C92E7BD9CA}"/>
          </ac:inkMkLst>
        </pc:inkChg>
        <pc:inkChg chg="add del reco">
          <ac:chgData name="Gopal Sonune" userId="a84d000b-e407-4958-bec6-a75de855f8bf" providerId="ADAL" clId="{0917D241-278C-9E45-BD7D-D55CE91EF3D1}" dt="2022-04-12T19:51:27.080" v="213"/>
          <ac:inkMkLst>
            <pc:docMk/>
            <pc:sldMk cId="865843060" sldId="325"/>
            <ac:inkMk id="109" creationId="{68AF19A1-1AB0-7ADD-21E3-63FEAE7B0590}"/>
          </ac:inkMkLst>
        </pc:inkChg>
        <pc:inkChg chg="add del reco">
          <ac:chgData name="Gopal Sonune" userId="a84d000b-e407-4958-bec6-a75de855f8bf" providerId="ADAL" clId="{0917D241-278C-9E45-BD7D-D55CE91EF3D1}" dt="2022-04-12T19:51:27.161" v="227"/>
          <ac:inkMkLst>
            <pc:docMk/>
            <pc:sldMk cId="865843060" sldId="325"/>
            <ac:inkMk id="110" creationId="{46472D10-48E2-3DF5-67D0-39EB5A8FF469}"/>
          </ac:inkMkLst>
        </pc:inkChg>
        <pc:inkChg chg="add del">
          <ac:chgData name="Gopal Sonune" userId="a84d000b-e407-4958-bec6-a75de855f8bf" providerId="ADAL" clId="{0917D241-278C-9E45-BD7D-D55CE91EF3D1}" dt="2022-04-12T19:51:27.127" v="221"/>
          <ac:inkMkLst>
            <pc:docMk/>
            <pc:sldMk cId="865843060" sldId="325"/>
            <ac:inkMk id="111" creationId="{D745BB13-AA59-96A7-A0EA-3967CA038969}"/>
          </ac:inkMkLst>
        </pc:inkChg>
        <pc:inkChg chg="add del">
          <ac:chgData name="Gopal Sonune" userId="a84d000b-e407-4958-bec6-a75de855f8bf" providerId="ADAL" clId="{0917D241-278C-9E45-BD7D-D55CE91EF3D1}" dt="2022-04-12T19:33:53.168" v="147"/>
          <ac:inkMkLst>
            <pc:docMk/>
            <pc:sldMk cId="865843060" sldId="325"/>
            <ac:inkMk id="112" creationId="{F0E2B223-C8CC-E818-BE1C-E67598407636}"/>
          </ac:inkMkLst>
        </pc:inkChg>
        <pc:inkChg chg="add del">
          <ac:chgData name="Gopal Sonune" userId="a84d000b-e407-4958-bec6-a75de855f8bf" providerId="ADAL" clId="{0917D241-278C-9E45-BD7D-D55CE91EF3D1}" dt="2022-04-12T19:33:53.168" v="147"/>
          <ac:inkMkLst>
            <pc:docMk/>
            <pc:sldMk cId="865843060" sldId="325"/>
            <ac:inkMk id="113" creationId="{E27AFA9E-5BA9-D438-CA70-CC4E5FD9D555}"/>
          </ac:inkMkLst>
        </pc:inkChg>
        <pc:inkChg chg="add del reco">
          <ac:chgData name="Gopal Sonune" userId="a84d000b-e407-4958-bec6-a75de855f8bf" providerId="ADAL" clId="{0917D241-278C-9E45-BD7D-D55CE91EF3D1}" dt="2022-04-12T19:33:55.447" v="148"/>
          <ac:inkMkLst>
            <pc:docMk/>
            <pc:sldMk cId="865843060" sldId="325"/>
            <ac:inkMk id="114" creationId="{D9109312-1E69-C260-FD86-965BB7A6643F}"/>
          </ac:inkMkLst>
        </pc:inkChg>
        <pc:inkChg chg="add del">
          <ac:chgData name="Gopal Sonune" userId="a84d000b-e407-4958-bec6-a75de855f8bf" providerId="ADAL" clId="{0917D241-278C-9E45-BD7D-D55CE91EF3D1}" dt="2022-04-12T19:35:35.163" v="177"/>
          <ac:inkMkLst>
            <pc:docMk/>
            <pc:sldMk cId="865843060" sldId="325"/>
            <ac:inkMk id="115" creationId="{0A70C045-B774-02CE-BA07-6B90D6DE4A5F}"/>
          </ac:inkMkLst>
        </pc:inkChg>
        <pc:inkChg chg="add del">
          <ac:chgData name="Gopal Sonune" userId="a84d000b-e407-4958-bec6-a75de855f8bf" providerId="ADAL" clId="{0917D241-278C-9E45-BD7D-D55CE91EF3D1}" dt="2022-04-12T19:34:13.458" v="155"/>
          <ac:inkMkLst>
            <pc:docMk/>
            <pc:sldMk cId="865843060" sldId="325"/>
            <ac:inkMk id="116" creationId="{EB5478B7-3AD0-D493-AB1E-403EFA347F5D}"/>
          </ac:inkMkLst>
        </pc:inkChg>
        <pc:inkChg chg="add del">
          <ac:chgData name="Gopal Sonune" userId="a84d000b-e407-4958-bec6-a75de855f8bf" providerId="ADAL" clId="{0917D241-278C-9E45-BD7D-D55CE91EF3D1}" dt="2022-04-12T19:34:13.458" v="155"/>
          <ac:inkMkLst>
            <pc:docMk/>
            <pc:sldMk cId="865843060" sldId="325"/>
            <ac:inkMk id="117" creationId="{A7A65D2D-F6EC-2D50-236A-81E2C5EA2A53}"/>
          </ac:inkMkLst>
        </pc:inkChg>
        <pc:inkChg chg="add del">
          <ac:chgData name="Gopal Sonune" userId="a84d000b-e407-4958-bec6-a75de855f8bf" providerId="ADAL" clId="{0917D241-278C-9E45-BD7D-D55CE91EF3D1}" dt="2022-04-12T19:34:13.458" v="155"/>
          <ac:inkMkLst>
            <pc:docMk/>
            <pc:sldMk cId="865843060" sldId="325"/>
            <ac:inkMk id="118" creationId="{BF57BE97-8250-1C4B-7FE4-DACD28044279}"/>
          </ac:inkMkLst>
        </pc:inkChg>
        <pc:inkChg chg="add del">
          <ac:chgData name="Gopal Sonune" userId="a84d000b-e407-4958-bec6-a75de855f8bf" providerId="ADAL" clId="{0917D241-278C-9E45-BD7D-D55CE91EF3D1}" dt="2022-04-12T19:34:13.458" v="155"/>
          <ac:inkMkLst>
            <pc:docMk/>
            <pc:sldMk cId="865843060" sldId="325"/>
            <ac:inkMk id="119" creationId="{F7C7E86F-A62D-B234-AB67-3AC10F4D17B7}"/>
          </ac:inkMkLst>
        </pc:inkChg>
        <pc:inkChg chg="add del">
          <ac:chgData name="Gopal Sonune" userId="a84d000b-e407-4958-bec6-a75de855f8bf" providerId="ADAL" clId="{0917D241-278C-9E45-BD7D-D55CE91EF3D1}" dt="2022-04-12T19:34:13.458" v="155"/>
          <ac:inkMkLst>
            <pc:docMk/>
            <pc:sldMk cId="865843060" sldId="325"/>
            <ac:inkMk id="120" creationId="{5DE9E373-4371-BF79-AB9D-8CCFF1951300}"/>
          </ac:inkMkLst>
        </pc:inkChg>
        <pc:inkChg chg="add del reco">
          <ac:chgData name="Gopal Sonune" userId="a84d000b-e407-4958-bec6-a75de855f8bf" providerId="ADAL" clId="{0917D241-278C-9E45-BD7D-D55CE91EF3D1}" dt="2022-04-12T19:36:41.615" v="179"/>
          <ac:inkMkLst>
            <pc:docMk/>
            <pc:sldMk cId="865843060" sldId="325"/>
            <ac:inkMk id="121" creationId="{EA62F30F-14C5-7D5E-5D45-AFB149EE9A62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22" creationId="{9B014589-1B9E-5634-A461-C8CFBC211CAE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23" creationId="{320976F9-BF16-64D8-9C69-EEC57737BA43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24" creationId="{85D601B8-425D-31F4-376F-A9075B675D77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25" creationId="{4FB0F665-2C83-FE3B-594C-4F4E50613AD0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26" creationId="{BB103A79-1CC9-592B-906B-66FB84B184BA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27" creationId="{9A0421B8-C446-82BC-02CD-005A28A03762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28" creationId="{A76A11CC-340C-423A-4BE3-8AF8669AC50C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29" creationId="{C250FD14-26CD-7836-BF13-836C3432D437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30" creationId="{DCC8E41E-FFE0-0724-E2E5-D9DBFDD171A1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31" creationId="{1FD53ECB-8E93-171E-E295-289B2BF6DEB5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32" creationId="{92691D19-D487-6089-1547-15C0DE418C7E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33" creationId="{CACE1BCA-A077-43AD-8F8E-C251F5AF5F0F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34" creationId="{7DFD191C-D277-2740-06D7-11F504732C56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35" creationId="{5D0EE69E-853C-7A75-B79C-907F0FE107AA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36" creationId="{EDD859B2-852F-7FB1-6BE6-14D91B94B3EE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37" creationId="{56DD25C2-1094-54DA-ADB9-DBF218CA68E3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38" creationId="{3DB6D557-9B7A-4DBF-A12F-D421755BDEB3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39" creationId="{523E6C43-F857-5719-0229-0C99BA2C26FA}"/>
          </ac:inkMkLst>
        </pc:inkChg>
        <pc:inkChg chg="add del">
          <ac:chgData name="Gopal Sonune" userId="a84d000b-e407-4958-bec6-a75de855f8bf" providerId="ADAL" clId="{0917D241-278C-9E45-BD7D-D55CE91EF3D1}" dt="2022-04-12T19:34:31.639" v="175"/>
          <ac:inkMkLst>
            <pc:docMk/>
            <pc:sldMk cId="865843060" sldId="325"/>
            <ac:inkMk id="140" creationId="{C9380CEA-CCF1-5DAB-40DA-CBF9D54AEEF4}"/>
          </ac:inkMkLst>
        </pc:inkChg>
        <pc:inkChg chg="add del reco">
          <ac:chgData name="Gopal Sonune" userId="a84d000b-e407-4958-bec6-a75de855f8bf" providerId="ADAL" clId="{0917D241-278C-9E45-BD7D-D55CE91EF3D1}" dt="2022-04-12T19:35:35.153" v="176"/>
          <ac:inkMkLst>
            <pc:docMk/>
            <pc:sldMk cId="865843060" sldId="325"/>
            <ac:inkMk id="141" creationId="{ADEE9ABC-9C84-CB32-7103-63A1D3A442FD}"/>
          </ac:inkMkLst>
        </pc:inkChg>
        <pc:inkChg chg="add del">
          <ac:chgData name="Gopal Sonune" userId="a84d000b-e407-4958-bec6-a75de855f8bf" providerId="ADAL" clId="{0917D241-278C-9E45-BD7D-D55CE91EF3D1}" dt="2022-04-12T19:35:35.688" v="178"/>
          <ac:inkMkLst>
            <pc:docMk/>
            <pc:sldMk cId="865843060" sldId="325"/>
            <ac:inkMk id="142" creationId="{961B4222-ABB8-1ED2-66F7-7162DC8EED2D}"/>
          </ac:inkMkLst>
        </pc:inkChg>
        <pc:inkChg chg="add del">
          <ac:chgData name="Gopal Sonune" userId="a84d000b-e407-4958-bec6-a75de855f8bf" providerId="ADAL" clId="{0917D241-278C-9E45-BD7D-D55CE91EF3D1}" dt="2022-04-12T19:35:35.688" v="178"/>
          <ac:inkMkLst>
            <pc:docMk/>
            <pc:sldMk cId="865843060" sldId="325"/>
            <ac:inkMk id="143" creationId="{95912BE6-05FA-86D5-683E-DECEC5C4C9BF}"/>
          </ac:inkMkLst>
        </pc:inkChg>
        <pc:inkChg chg="add mod reco modStrokes">
          <ac:chgData name="Gopal Sonune" userId="a84d000b-e407-4958-bec6-a75de855f8bf" providerId="ADAL" clId="{0917D241-278C-9E45-BD7D-D55CE91EF3D1}" dt="2022-04-12T19:36:41.625" v="180"/>
          <ac:inkMkLst>
            <pc:docMk/>
            <pc:sldMk cId="865843060" sldId="325"/>
            <ac:inkMk id="144" creationId="{263AD74F-D420-993B-F859-B20F21016732}"/>
          </ac:inkMkLst>
        </pc:inkChg>
        <pc:inkChg chg="add del">
          <ac:chgData name="Gopal Sonune" userId="a84d000b-e407-4958-bec6-a75de855f8bf" providerId="ADAL" clId="{0917D241-278C-9E45-BD7D-D55CE91EF3D1}" dt="2022-04-12T19:50:55.741" v="186"/>
          <ac:inkMkLst>
            <pc:docMk/>
            <pc:sldMk cId="865843060" sldId="325"/>
            <ac:inkMk id="145" creationId="{3FDB2300-C9DF-F4EE-E94F-505890D96759}"/>
          </ac:inkMkLst>
        </pc:inkChg>
        <pc:inkChg chg="add del">
          <ac:chgData name="Gopal Sonune" userId="a84d000b-e407-4958-bec6-a75de855f8bf" providerId="ADAL" clId="{0917D241-278C-9E45-BD7D-D55CE91EF3D1}" dt="2022-04-12T19:50:55.741" v="186"/>
          <ac:inkMkLst>
            <pc:docMk/>
            <pc:sldMk cId="865843060" sldId="325"/>
            <ac:inkMk id="146" creationId="{CE8F55E6-6045-0A0F-0B39-776F55F0926E}"/>
          </ac:inkMkLst>
        </pc:inkChg>
        <pc:inkChg chg="add del">
          <ac:chgData name="Gopal Sonune" userId="a84d000b-e407-4958-bec6-a75de855f8bf" providerId="ADAL" clId="{0917D241-278C-9E45-BD7D-D55CE91EF3D1}" dt="2022-04-12T19:50:55.741" v="186"/>
          <ac:inkMkLst>
            <pc:docMk/>
            <pc:sldMk cId="865843060" sldId="325"/>
            <ac:inkMk id="147" creationId="{398BBB3A-835C-88FB-3C87-3FA7E0026D29}"/>
          </ac:inkMkLst>
        </pc:inkChg>
        <pc:inkChg chg="add del">
          <ac:chgData name="Gopal Sonune" userId="a84d000b-e407-4958-bec6-a75de855f8bf" providerId="ADAL" clId="{0917D241-278C-9E45-BD7D-D55CE91EF3D1}" dt="2022-04-12T19:50:55.741" v="186"/>
          <ac:inkMkLst>
            <pc:docMk/>
            <pc:sldMk cId="865843060" sldId="325"/>
            <ac:inkMk id="148" creationId="{C6D189F1-BB3C-DCD7-A61F-B865D7032377}"/>
          </ac:inkMkLst>
        </pc:inkChg>
        <pc:inkChg chg="add del">
          <ac:chgData name="Gopal Sonune" userId="a84d000b-e407-4958-bec6-a75de855f8bf" providerId="ADAL" clId="{0917D241-278C-9E45-BD7D-D55CE91EF3D1}" dt="2022-04-12T19:50:55.741" v="186"/>
          <ac:inkMkLst>
            <pc:docMk/>
            <pc:sldMk cId="865843060" sldId="325"/>
            <ac:inkMk id="149" creationId="{622DE9AA-2D04-16DD-A488-D871DC66D9CD}"/>
          </ac:inkMkLst>
        </pc:inkChg>
        <pc:inkChg chg="add del reco">
          <ac:chgData name="Gopal Sonune" userId="a84d000b-e407-4958-bec6-a75de855f8bf" providerId="ADAL" clId="{0917D241-278C-9E45-BD7D-D55CE91EF3D1}" dt="2022-04-12T19:51:27.092" v="215"/>
          <ac:inkMkLst>
            <pc:docMk/>
            <pc:sldMk cId="865843060" sldId="325"/>
            <ac:inkMk id="150" creationId="{EFFC9600-0F07-A195-012A-F0EBD302A8BF}"/>
          </ac:inkMkLst>
        </pc:inkChg>
        <pc:inkChg chg="add del">
          <ac:chgData name="Gopal Sonune" userId="a84d000b-e407-4958-bec6-a75de855f8bf" providerId="ADAL" clId="{0917D241-278C-9E45-BD7D-D55CE91EF3D1}" dt="2022-04-12T19:50:58.322" v="189"/>
          <ac:inkMkLst>
            <pc:docMk/>
            <pc:sldMk cId="865843060" sldId="325"/>
            <ac:inkMk id="151" creationId="{4C9AE16A-CAB6-44B3-47F7-09B3A1714C6F}"/>
          </ac:inkMkLst>
        </pc:inkChg>
        <pc:inkChg chg="add del">
          <ac:chgData name="Gopal Sonune" userId="a84d000b-e407-4958-bec6-a75de855f8bf" providerId="ADAL" clId="{0917D241-278C-9E45-BD7D-D55CE91EF3D1}" dt="2022-04-12T19:50:58.322" v="189"/>
          <ac:inkMkLst>
            <pc:docMk/>
            <pc:sldMk cId="865843060" sldId="325"/>
            <ac:inkMk id="152" creationId="{FA8C23E9-7EFC-7E8B-BF5B-92588F778141}"/>
          </ac:inkMkLst>
        </pc:inkChg>
        <pc:inkChg chg="add del reco">
          <ac:chgData name="Gopal Sonune" userId="a84d000b-e407-4958-bec6-a75de855f8bf" providerId="ADAL" clId="{0917D241-278C-9E45-BD7D-D55CE91EF3D1}" dt="2022-04-12T19:51:27.167" v="228"/>
          <ac:inkMkLst>
            <pc:docMk/>
            <pc:sldMk cId="865843060" sldId="325"/>
            <ac:inkMk id="153" creationId="{4F343404-D7B3-77B9-2E68-763D6F506C93}"/>
          </ac:inkMkLst>
        </pc:inkChg>
        <pc:inkChg chg="add del">
          <ac:chgData name="Gopal Sonune" userId="a84d000b-e407-4958-bec6-a75de855f8bf" providerId="ADAL" clId="{0917D241-278C-9E45-BD7D-D55CE91EF3D1}" dt="2022-04-12T19:51:01.011" v="192"/>
          <ac:inkMkLst>
            <pc:docMk/>
            <pc:sldMk cId="865843060" sldId="325"/>
            <ac:inkMk id="154" creationId="{BFD76902-54E2-B412-7A77-9AE8AE455FA2}"/>
          </ac:inkMkLst>
        </pc:inkChg>
        <pc:inkChg chg="add del">
          <ac:chgData name="Gopal Sonune" userId="a84d000b-e407-4958-bec6-a75de855f8bf" providerId="ADAL" clId="{0917D241-278C-9E45-BD7D-D55CE91EF3D1}" dt="2022-04-12T19:51:01.011" v="192"/>
          <ac:inkMkLst>
            <pc:docMk/>
            <pc:sldMk cId="865843060" sldId="325"/>
            <ac:inkMk id="155" creationId="{5DA202CB-8B8D-D4F8-FDA9-A21A1F4F2605}"/>
          </ac:inkMkLst>
        </pc:inkChg>
        <pc:inkChg chg="add del reco">
          <ac:chgData name="Gopal Sonune" userId="a84d000b-e407-4958-bec6-a75de855f8bf" providerId="ADAL" clId="{0917D241-278C-9E45-BD7D-D55CE91EF3D1}" dt="2022-04-12T19:51:27.069" v="211"/>
          <ac:inkMkLst>
            <pc:docMk/>
            <pc:sldMk cId="865843060" sldId="325"/>
            <ac:inkMk id="156" creationId="{C07B8B11-62AA-8E80-07F6-B764F502B509}"/>
          </ac:inkMkLst>
        </pc:inkChg>
        <pc:inkChg chg="add del">
          <ac:chgData name="Gopal Sonune" userId="a84d000b-e407-4958-bec6-a75de855f8bf" providerId="ADAL" clId="{0917D241-278C-9E45-BD7D-D55CE91EF3D1}" dt="2022-04-12T19:51:11.099" v="199"/>
          <ac:inkMkLst>
            <pc:docMk/>
            <pc:sldMk cId="865843060" sldId="325"/>
            <ac:inkMk id="157" creationId="{E3716B71-AE31-81DC-8C40-43419F619EDF}"/>
          </ac:inkMkLst>
        </pc:inkChg>
        <pc:inkChg chg="add del">
          <ac:chgData name="Gopal Sonune" userId="a84d000b-e407-4958-bec6-a75de855f8bf" providerId="ADAL" clId="{0917D241-278C-9E45-BD7D-D55CE91EF3D1}" dt="2022-04-12T19:51:11.099" v="199"/>
          <ac:inkMkLst>
            <pc:docMk/>
            <pc:sldMk cId="865843060" sldId="325"/>
            <ac:inkMk id="158" creationId="{205F6036-D34C-6560-69F7-382910ECA5AF}"/>
          </ac:inkMkLst>
        </pc:inkChg>
        <pc:inkChg chg="add del">
          <ac:chgData name="Gopal Sonune" userId="a84d000b-e407-4958-bec6-a75de855f8bf" providerId="ADAL" clId="{0917D241-278C-9E45-BD7D-D55CE91EF3D1}" dt="2022-04-12T19:51:11.099" v="199"/>
          <ac:inkMkLst>
            <pc:docMk/>
            <pc:sldMk cId="865843060" sldId="325"/>
            <ac:inkMk id="159" creationId="{37D8F7CC-C4A6-E5C2-63F0-DC86CEEA1406}"/>
          </ac:inkMkLst>
        </pc:inkChg>
        <pc:inkChg chg="add del">
          <ac:chgData name="Gopal Sonune" userId="a84d000b-e407-4958-bec6-a75de855f8bf" providerId="ADAL" clId="{0917D241-278C-9E45-BD7D-D55CE91EF3D1}" dt="2022-04-12T19:51:11.099" v="199"/>
          <ac:inkMkLst>
            <pc:docMk/>
            <pc:sldMk cId="865843060" sldId="325"/>
            <ac:inkMk id="160" creationId="{74DB236D-05E5-0186-D924-748568E6B201}"/>
          </ac:inkMkLst>
        </pc:inkChg>
        <pc:inkChg chg="add del">
          <ac:chgData name="Gopal Sonune" userId="a84d000b-e407-4958-bec6-a75de855f8bf" providerId="ADAL" clId="{0917D241-278C-9E45-BD7D-D55CE91EF3D1}" dt="2022-04-12T19:51:11.099" v="199"/>
          <ac:inkMkLst>
            <pc:docMk/>
            <pc:sldMk cId="865843060" sldId="325"/>
            <ac:inkMk id="161" creationId="{7044CE45-6C52-AFA0-B546-2382FDD89272}"/>
          </ac:inkMkLst>
        </pc:inkChg>
        <pc:inkChg chg="add del">
          <ac:chgData name="Gopal Sonune" userId="a84d000b-e407-4958-bec6-a75de855f8bf" providerId="ADAL" clId="{0917D241-278C-9E45-BD7D-D55CE91EF3D1}" dt="2022-04-12T19:51:11.099" v="199"/>
          <ac:inkMkLst>
            <pc:docMk/>
            <pc:sldMk cId="865843060" sldId="325"/>
            <ac:inkMk id="162" creationId="{11799E45-C13F-C0AF-AFA0-C48F7E3FADB8}"/>
          </ac:inkMkLst>
        </pc:inkChg>
        <pc:inkChg chg="add del reco">
          <ac:chgData name="Gopal Sonune" userId="a84d000b-e407-4958-bec6-a75de855f8bf" providerId="ADAL" clId="{0917D241-278C-9E45-BD7D-D55CE91EF3D1}" dt="2022-04-12T19:51:27.103" v="217"/>
          <ac:inkMkLst>
            <pc:docMk/>
            <pc:sldMk cId="865843060" sldId="325"/>
            <ac:inkMk id="163" creationId="{9EAB2B94-F598-5D89-2A36-E06D42BBDB1A}"/>
          </ac:inkMkLst>
        </pc:inkChg>
        <pc:inkChg chg="add del">
          <ac:chgData name="Gopal Sonune" userId="a84d000b-e407-4958-bec6-a75de855f8bf" providerId="ADAL" clId="{0917D241-278C-9E45-BD7D-D55CE91EF3D1}" dt="2022-04-12T19:51:15.272" v="208"/>
          <ac:inkMkLst>
            <pc:docMk/>
            <pc:sldMk cId="865843060" sldId="325"/>
            <ac:inkMk id="164" creationId="{CF0F0079-11F9-294E-8BDC-5AB7E2709607}"/>
          </ac:inkMkLst>
        </pc:inkChg>
        <pc:inkChg chg="add del">
          <ac:chgData name="Gopal Sonune" userId="a84d000b-e407-4958-bec6-a75de855f8bf" providerId="ADAL" clId="{0917D241-278C-9E45-BD7D-D55CE91EF3D1}" dt="2022-04-12T19:51:15.272" v="208"/>
          <ac:inkMkLst>
            <pc:docMk/>
            <pc:sldMk cId="865843060" sldId="325"/>
            <ac:inkMk id="165" creationId="{C4EF626B-6CB9-87B3-C62C-7024E7FF4D3A}"/>
          </ac:inkMkLst>
        </pc:inkChg>
        <pc:inkChg chg="add del">
          <ac:chgData name="Gopal Sonune" userId="a84d000b-e407-4958-bec6-a75de855f8bf" providerId="ADAL" clId="{0917D241-278C-9E45-BD7D-D55CE91EF3D1}" dt="2022-04-12T19:51:15.272" v="208"/>
          <ac:inkMkLst>
            <pc:docMk/>
            <pc:sldMk cId="865843060" sldId="325"/>
            <ac:inkMk id="166" creationId="{374DBD22-DA57-2FCA-DBE0-D3DFE4096668}"/>
          </ac:inkMkLst>
        </pc:inkChg>
        <pc:inkChg chg="add del">
          <ac:chgData name="Gopal Sonune" userId="a84d000b-e407-4958-bec6-a75de855f8bf" providerId="ADAL" clId="{0917D241-278C-9E45-BD7D-D55CE91EF3D1}" dt="2022-04-12T19:51:15.272" v="208"/>
          <ac:inkMkLst>
            <pc:docMk/>
            <pc:sldMk cId="865843060" sldId="325"/>
            <ac:inkMk id="167" creationId="{D4A19A0E-83DE-8FE2-EB17-9E232C4B7BE8}"/>
          </ac:inkMkLst>
        </pc:inkChg>
        <pc:inkChg chg="add del">
          <ac:chgData name="Gopal Sonune" userId="a84d000b-e407-4958-bec6-a75de855f8bf" providerId="ADAL" clId="{0917D241-278C-9E45-BD7D-D55CE91EF3D1}" dt="2022-04-12T19:51:15.272" v="208"/>
          <ac:inkMkLst>
            <pc:docMk/>
            <pc:sldMk cId="865843060" sldId="325"/>
            <ac:inkMk id="168" creationId="{8F66D838-5675-642B-C055-333386AD53CB}"/>
          </ac:inkMkLst>
        </pc:inkChg>
        <pc:inkChg chg="add del">
          <ac:chgData name="Gopal Sonune" userId="a84d000b-e407-4958-bec6-a75de855f8bf" providerId="ADAL" clId="{0917D241-278C-9E45-BD7D-D55CE91EF3D1}" dt="2022-04-12T19:51:15.272" v="208"/>
          <ac:inkMkLst>
            <pc:docMk/>
            <pc:sldMk cId="865843060" sldId="325"/>
            <ac:inkMk id="169" creationId="{43A9AD7F-432C-56DE-CE88-772F2D9F480E}"/>
          </ac:inkMkLst>
        </pc:inkChg>
        <pc:inkChg chg="add del">
          <ac:chgData name="Gopal Sonune" userId="a84d000b-e407-4958-bec6-a75de855f8bf" providerId="ADAL" clId="{0917D241-278C-9E45-BD7D-D55CE91EF3D1}" dt="2022-04-12T19:51:15.272" v="208"/>
          <ac:inkMkLst>
            <pc:docMk/>
            <pc:sldMk cId="865843060" sldId="325"/>
            <ac:inkMk id="170" creationId="{4001B9ED-2D53-5B92-8F9C-8869BDEFE673}"/>
          </ac:inkMkLst>
        </pc:inkChg>
        <pc:inkChg chg="add del">
          <ac:chgData name="Gopal Sonune" userId="a84d000b-e407-4958-bec6-a75de855f8bf" providerId="ADAL" clId="{0917D241-278C-9E45-BD7D-D55CE91EF3D1}" dt="2022-04-12T19:51:15.272" v="208"/>
          <ac:inkMkLst>
            <pc:docMk/>
            <pc:sldMk cId="865843060" sldId="325"/>
            <ac:inkMk id="171" creationId="{41A559F9-1D2D-1FE4-D56C-AD3724A9D237}"/>
          </ac:inkMkLst>
        </pc:inkChg>
        <pc:inkChg chg="add del reco">
          <ac:chgData name="Gopal Sonune" userId="a84d000b-e407-4958-bec6-a75de855f8bf" providerId="ADAL" clId="{0917D241-278C-9E45-BD7D-D55CE91EF3D1}" dt="2022-04-12T19:51:27.173" v="229"/>
          <ac:inkMkLst>
            <pc:docMk/>
            <pc:sldMk cId="865843060" sldId="325"/>
            <ac:inkMk id="172" creationId="{BD3E207D-6243-8F3D-7149-B555391A9A11}"/>
          </ac:inkMkLst>
        </pc:inkChg>
        <pc:inkChg chg="add del">
          <ac:chgData name="Gopal Sonune" userId="a84d000b-e407-4958-bec6-a75de855f8bf" providerId="ADAL" clId="{0917D241-278C-9E45-BD7D-D55CE91EF3D1}" dt="2022-04-12T19:51:27.075" v="212"/>
          <ac:inkMkLst>
            <pc:docMk/>
            <pc:sldMk cId="865843060" sldId="325"/>
            <ac:inkMk id="173" creationId="{565A73AC-386B-C4C0-709A-9DC105DD5F30}"/>
          </ac:inkMkLst>
        </pc:inkChg>
        <pc:inkChg chg="add del">
          <ac:chgData name="Gopal Sonune" userId="a84d000b-e407-4958-bec6-a75de855f8bf" providerId="ADAL" clId="{0917D241-278C-9E45-BD7D-D55CE91EF3D1}" dt="2022-04-12T19:51:27.156" v="226"/>
          <ac:inkMkLst>
            <pc:docMk/>
            <pc:sldMk cId="865843060" sldId="325"/>
            <ac:inkMk id="174" creationId="{A9742EF3-4363-462B-B61A-3E7251A8212B}"/>
          </ac:inkMkLst>
        </pc:inkChg>
      </pc:sldChg>
      <pc:sldChg chg="addSp modSp add mod setBg">
        <pc:chgData name="Gopal Sonune" userId="a84d000b-e407-4958-bec6-a75de855f8bf" providerId="ADAL" clId="{0917D241-278C-9E45-BD7D-D55CE91EF3D1}" dt="2022-04-12T19:13:29.675" v="43" actId="255"/>
        <pc:sldMkLst>
          <pc:docMk/>
          <pc:sldMk cId="3754830741" sldId="326"/>
        </pc:sldMkLst>
        <pc:spChg chg="mod">
          <ac:chgData name="Gopal Sonune" userId="a84d000b-e407-4958-bec6-a75de855f8bf" providerId="ADAL" clId="{0917D241-278C-9E45-BD7D-D55CE91EF3D1}" dt="2022-04-12T19:12:58.825" v="34" actId="14100"/>
          <ac:spMkLst>
            <pc:docMk/>
            <pc:sldMk cId="3754830741" sldId="326"/>
            <ac:spMk id="2" creationId="{0499636E-DEDD-4D3A-AF02-7984BC3119BA}"/>
          </ac:spMkLst>
        </pc:spChg>
        <pc:spChg chg="mod">
          <ac:chgData name="Gopal Sonune" userId="a84d000b-e407-4958-bec6-a75de855f8bf" providerId="ADAL" clId="{0917D241-278C-9E45-BD7D-D55CE91EF3D1}" dt="2022-04-12T19:13:29.675" v="43" actId="255"/>
          <ac:spMkLst>
            <pc:docMk/>
            <pc:sldMk cId="3754830741" sldId="326"/>
            <ac:spMk id="3" creationId="{D807652D-5801-412E-BD24-740664ED1532}"/>
          </ac:spMkLst>
        </pc:spChg>
        <pc:picChg chg="add mod">
          <ac:chgData name="Gopal Sonune" userId="a84d000b-e407-4958-bec6-a75de855f8bf" providerId="ADAL" clId="{0917D241-278C-9E45-BD7D-D55CE91EF3D1}" dt="2022-04-12T19:12:42.196" v="32" actId="1076"/>
          <ac:picMkLst>
            <pc:docMk/>
            <pc:sldMk cId="3754830741" sldId="326"/>
            <ac:picMk id="4" creationId="{AC07E393-03EA-F1CF-E656-4161494382CF}"/>
          </ac:picMkLst>
        </pc:picChg>
      </pc:sldChg>
      <pc:sldChg chg="addSp delSp modSp add">
        <pc:chgData name="Gopal Sonune" userId="a84d000b-e407-4958-bec6-a75de855f8bf" providerId="ADAL" clId="{0917D241-278C-9E45-BD7D-D55CE91EF3D1}" dt="2022-04-13T05:40:30.816" v="301" actId="14100"/>
        <pc:sldMkLst>
          <pc:docMk/>
          <pc:sldMk cId="3900820378" sldId="329"/>
        </pc:sldMkLst>
        <pc:spChg chg="mod">
          <ac:chgData name="Gopal Sonune" userId="a84d000b-e407-4958-bec6-a75de855f8bf" providerId="ADAL" clId="{0917D241-278C-9E45-BD7D-D55CE91EF3D1}" dt="2022-04-13T05:39:51.788" v="290" actId="20577"/>
          <ac:spMkLst>
            <pc:docMk/>
            <pc:sldMk cId="3900820378" sldId="329"/>
            <ac:spMk id="3" creationId="{D807652D-5801-412E-BD24-740664ED1532}"/>
          </ac:spMkLst>
        </pc:spChg>
        <pc:picChg chg="add mod modCrop">
          <ac:chgData name="Gopal Sonune" userId="a84d000b-e407-4958-bec6-a75de855f8bf" providerId="ADAL" clId="{0917D241-278C-9E45-BD7D-D55CE91EF3D1}" dt="2022-04-13T05:40:17.196" v="295" actId="732"/>
          <ac:picMkLst>
            <pc:docMk/>
            <pc:sldMk cId="3900820378" sldId="329"/>
            <ac:picMk id="4" creationId="{BBD8D232-33F1-B5C1-E635-83B2EAAE0E1C}"/>
          </ac:picMkLst>
        </pc:picChg>
        <pc:picChg chg="del">
          <ac:chgData name="Gopal Sonune" userId="a84d000b-e407-4958-bec6-a75de855f8bf" providerId="ADAL" clId="{0917D241-278C-9E45-BD7D-D55CE91EF3D1}" dt="2022-04-13T05:39:30.062" v="239" actId="478"/>
          <ac:picMkLst>
            <pc:docMk/>
            <pc:sldMk cId="3900820378" sldId="329"/>
            <ac:picMk id="5" creationId="{54EE7C36-916F-4CE4-B93F-94AC5DD369F2}"/>
          </ac:picMkLst>
        </pc:picChg>
        <pc:picChg chg="add mod">
          <ac:chgData name="Gopal Sonune" userId="a84d000b-e407-4958-bec6-a75de855f8bf" providerId="ADAL" clId="{0917D241-278C-9E45-BD7D-D55CE91EF3D1}" dt="2022-04-13T05:40:30.816" v="301" actId="14100"/>
          <ac:picMkLst>
            <pc:docMk/>
            <pc:sldMk cId="3900820378" sldId="329"/>
            <ac:picMk id="6" creationId="{3B1CE9BB-ED7B-9DE7-14B4-677C81901805}"/>
          </ac:picMkLst>
        </pc:picChg>
      </pc:sldChg>
    </pc:docChg>
  </pc:docChgLst>
  <pc:docChgLst>
    <pc:chgData name="Gopal Sonune" userId="a84d000b-e407-4958-bec6-a75de855f8bf" providerId="ADAL" clId="{30FBC2AF-913B-8D42-A59A-93906D448FA7}"/>
    <pc:docChg chg="undo custSel modSld sldOrd">
      <pc:chgData name="Gopal Sonune" userId="a84d000b-e407-4958-bec6-a75de855f8bf" providerId="ADAL" clId="{30FBC2AF-913B-8D42-A59A-93906D448FA7}" dt="2023-04-16T23:54:13.485" v="277" actId="20577"/>
      <pc:docMkLst>
        <pc:docMk/>
      </pc:docMkLst>
      <pc:sldChg chg="addSp delSp modSp">
        <pc:chgData name="Gopal Sonune" userId="a84d000b-e407-4958-bec6-a75de855f8bf" providerId="ADAL" clId="{30FBC2AF-913B-8D42-A59A-93906D448FA7}" dt="2023-04-10T18:42:39.974" v="251"/>
        <pc:sldMkLst>
          <pc:docMk/>
          <pc:sldMk cId="3502595164" sldId="285"/>
        </pc:sldMkLst>
        <pc:inkChg chg="add del">
          <ac:chgData name="Gopal Sonune" userId="a84d000b-e407-4958-bec6-a75de855f8bf" providerId="ADAL" clId="{30FBC2AF-913B-8D42-A59A-93906D448FA7}" dt="2023-04-10T18:40:16.635" v="122"/>
          <ac:inkMkLst>
            <pc:docMk/>
            <pc:sldMk cId="3502595164" sldId="285"/>
            <ac:inkMk id="4" creationId="{2B9DDC32-95C0-5D86-1C8B-2BE3E87B3574}"/>
          </ac:inkMkLst>
        </pc:inkChg>
        <pc:inkChg chg="add del">
          <ac:chgData name="Gopal Sonune" userId="a84d000b-e407-4958-bec6-a75de855f8bf" providerId="ADAL" clId="{30FBC2AF-913B-8D42-A59A-93906D448FA7}" dt="2023-04-10T18:40:16.635" v="122"/>
          <ac:inkMkLst>
            <pc:docMk/>
            <pc:sldMk cId="3502595164" sldId="285"/>
            <ac:inkMk id="5" creationId="{84C59FE6-3A93-DFD1-E329-CC09D923D983}"/>
          </ac:inkMkLst>
        </pc:inkChg>
        <pc:inkChg chg="add del">
          <ac:chgData name="Gopal Sonune" userId="a84d000b-e407-4958-bec6-a75de855f8bf" providerId="ADAL" clId="{30FBC2AF-913B-8D42-A59A-93906D448FA7}" dt="2023-04-10T18:40:16.635" v="122"/>
          <ac:inkMkLst>
            <pc:docMk/>
            <pc:sldMk cId="3502595164" sldId="285"/>
            <ac:inkMk id="6" creationId="{3A6A25DD-ABA2-4DAF-B3A1-D714C4889261}"/>
          </ac:inkMkLst>
        </pc:inkChg>
        <pc:inkChg chg="add del">
          <ac:chgData name="Gopal Sonune" userId="a84d000b-e407-4958-bec6-a75de855f8bf" providerId="ADAL" clId="{30FBC2AF-913B-8D42-A59A-93906D448FA7}" dt="2023-04-10T18:40:16.635" v="122"/>
          <ac:inkMkLst>
            <pc:docMk/>
            <pc:sldMk cId="3502595164" sldId="285"/>
            <ac:inkMk id="7" creationId="{439B6BB4-849E-C1F7-BD62-FF0F80C30D42}"/>
          </ac:inkMkLst>
        </pc:inkChg>
        <pc:inkChg chg="add del">
          <ac:chgData name="Gopal Sonune" userId="a84d000b-e407-4958-bec6-a75de855f8bf" providerId="ADAL" clId="{30FBC2AF-913B-8D42-A59A-93906D448FA7}" dt="2023-04-10T18:40:16.635" v="122"/>
          <ac:inkMkLst>
            <pc:docMk/>
            <pc:sldMk cId="3502595164" sldId="285"/>
            <ac:inkMk id="8" creationId="{E7B6997A-A6C1-488D-0986-2868C26A53F8}"/>
          </ac:inkMkLst>
        </pc:inkChg>
        <pc:inkChg chg="add del">
          <ac:chgData name="Gopal Sonune" userId="a84d000b-e407-4958-bec6-a75de855f8bf" providerId="ADAL" clId="{30FBC2AF-913B-8D42-A59A-93906D448FA7}" dt="2023-04-10T18:40:16.635" v="122"/>
          <ac:inkMkLst>
            <pc:docMk/>
            <pc:sldMk cId="3502595164" sldId="285"/>
            <ac:inkMk id="9" creationId="{415C03E8-B437-65FC-1708-59DE6FCDFAD3}"/>
          </ac:inkMkLst>
        </pc:inkChg>
        <pc:inkChg chg="add del">
          <ac:chgData name="Gopal Sonune" userId="a84d000b-e407-4958-bec6-a75de855f8bf" providerId="ADAL" clId="{30FBC2AF-913B-8D42-A59A-93906D448FA7}" dt="2023-04-10T18:40:16.635" v="122"/>
          <ac:inkMkLst>
            <pc:docMk/>
            <pc:sldMk cId="3502595164" sldId="285"/>
            <ac:inkMk id="10" creationId="{8A894931-2595-8930-F421-C58DF3FDEABC}"/>
          </ac:inkMkLst>
        </pc:inkChg>
        <pc:inkChg chg="add del">
          <ac:chgData name="Gopal Sonune" userId="a84d000b-e407-4958-bec6-a75de855f8bf" providerId="ADAL" clId="{30FBC2AF-913B-8D42-A59A-93906D448FA7}" dt="2023-04-10T18:40:16.635" v="122"/>
          <ac:inkMkLst>
            <pc:docMk/>
            <pc:sldMk cId="3502595164" sldId="285"/>
            <ac:inkMk id="11" creationId="{8D239A86-D097-3687-77F5-8DACE2E3EE42}"/>
          </ac:inkMkLst>
        </pc:inkChg>
        <pc:inkChg chg="add del">
          <ac:chgData name="Gopal Sonune" userId="a84d000b-e407-4958-bec6-a75de855f8bf" providerId="ADAL" clId="{30FBC2AF-913B-8D42-A59A-93906D448FA7}" dt="2023-04-10T18:40:16.635" v="122"/>
          <ac:inkMkLst>
            <pc:docMk/>
            <pc:sldMk cId="3502595164" sldId="285"/>
            <ac:inkMk id="12" creationId="{BF9E9E5E-BC93-9B7A-8C2B-663872BC9641}"/>
          </ac:inkMkLst>
        </pc:inkChg>
        <pc:inkChg chg="add del">
          <ac:chgData name="Gopal Sonune" userId="a84d000b-e407-4958-bec6-a75de855f8bf" providerId="ADAL" clId="{30FBC2AF-913B-8D42-A59A-93906D448FA7}" dt="2023-04-10T18:42:35.841" v="223"/>
          <ac:inkMkLst>
            <pc:docMk/>
            <pc:sldMk cId="3502595164" sldId="285"/>
            <ac:inkMk id="13" creationId="{82668776-9E97-232D-CE0F-5F601FC757D8}"/>
          </ac:inkMkLst>
        </pc:inkChg>
        <pc:inkChg chg="add del reco">
          <ac:chgData name="Gopal Sonune" userId="a84d000b-e407-4958-bec6-a75de855f8bf" providerId="ADAL" clId="{30FBC2AF-913B-8D42-A59A-93906D448FA7}" dt="2023-04-10T18:42:35.802" v="217"/>
          <ac:inkMkLst>
            <pc:docMk/>
            <pc:sldMk cId="3502595164" sldId="285"/>
            <ac:inkMk id="14" creationId="{0FD3A26F-29B0-0388-0726-7ACEDA1E8F1D}"/>
          </ac:inkMkLst>
        </pc:inkChg>
        <pc:inkChg chg="add del reco">
          <ac:chgData name="Gopal Sonune" userId="a84d000b-e407-4958-bec6-a75de855f8bf" providerId="ADAL" clId="{30FBC2AF-913B-8D42-A59A-93906D448FA7}" dt="2023-04-10T18:42:35.858" v="226"/>
          <ac:inkMkLst>
            <pc:docMk/>
            <pc:sldMk cId="3502595164" sldId="285"/>
            <ac:inkMk id="15" creationId="{E63B5739-B7A8-10FF-C530-6ACB555C0123}"/>
          </ac:inkMkLst>
        </pc:inkChg>
        <pc:inkChg chg="add del">
          <ac:chgData name="Gopal Sonune" userId="a84d000b-e407-4958-bec6-a75de855f8bf" providerId="ADAL" clId="{30FBC2AF-913B-8D42-A59A-93906D448FA7}" dt="2023-04-10T18:40:18.673" v="127"/>
          <ac:inkMkLst>
            <pc:docMk/>
            <pc:sldMk cId="3502595164" sldId="285"/>
            <ac:inkMk id="16" creationId="{A6D068A5-65F7-A55D-E5E0-4F29CDAAC615}"/>
          </ac:inkMkLst>
        </pc:inkChg>
        <pc:inkChg chg="add del">
          <ac:chgData name="Gopal Sonune" userId="a84d000b-e407-4958-bec6-a75de855f8bf" providerId="ADAL" clId="{30FBC2AF-913B-8D42-A59A-93906D448FA7}" dt="2023-04-10T18:40:18.673" v="127"/>
          <ac:inkMkLst>
            <pc:docMk/>
            <pc:sldMk cId="3502595164" sldId="285"/>
            <ac:inkMk id="17" creationId="{F2D46BEB-D0FF-F10B-CC85-2433A300E74D}"/>
          </ac:inkMkLst>
        </pc:inkChg>
        <pc:inkChg chg="add del">
          <ac:chgData name="Gopal Sonune" userId="a84d000b-e407-4958-bec6-a75de855f8bf" providerId="ADAL" clId="{30FBC2AF-913B-8D42-A59A-93906D448FA7}" dt="2023-04-10T18:40:18.673" v="127"/>
          <ac:inkMkLst>
            <pc:docMk/>
            <pc:sldMk cId="3502595164" sldId="285"/>
            <ac:inkMk id="18" creationId="{DB9FD215-A821-A867-F132-EA115C91AB36}"/>
          </ac:inkMkLst>
        </pc:inkChg>
        <pc:inkChg chg="add del">
          <ac:chgData name="Gopal Sonune" userId="a84d000b-e407-4958-bec6-a75de855f8bf" providerId="ADAL" clId="{30FBC2AF-913B-8D42-A59A-93906D448FA7}" dt="2023-04-10T18:40:18.673" v="127"/>
          <ac:inkMkLst>
            <pc:docMk/>
            <pc:sldMk cId="3502595164" sldId="285"/>
            <ac:inkMk id="19" creationId="{F85FDCDA-C72E-3046-3EAE-95274ADA31FB}"/>
          </ac:inkMkLst>
        </pc:inkChg>
        <pc:inkChg chg="add del reco">
          <ac:chgData name="Gopal Sonune" userId="a84d000b-e407-4958-bec6-a75de855f8bf" providerId="ADAL" clId="{30FBC2AF-913B-8D42-A59A-93906D448FA7}" dt="2023-04-10T18:42:39.931" v="241"/>
          <ac:inkMkLst>
            <pc:docMk/>
            <pc:sldMk cId="3502595164" sldId="285"/>
            <ac:inkMk id="20" creationId="{DA669443-DEF0-76BE-A5B6-26FA114928A7}"/>
          </ac:inkMkLst>
        </pc:inkChg>
        <pc:inkChg chg="add del">
          <ac:chgData name="Gopal Sonune" userId="a84d000b-e407-4958-bec6-a75de855f8bf" providerId="ADAL" clId="{30FBC2AF-913B-8D42-A59A-93906D448FA7}" dt="2023-04-10T18:40:21.084" v="132"/>
          <ac:inkMkLst>
            <pc:docMk/>
            <pc:sldMk cId="3502595164" sldId="285"/>
            <ac:inkMk id="21" creationId="{05C788E4-D748-EF2A-091B-021083A85E21}"/>
          </ac:inkMkLst>
        </pc:inkChg>
        <pc:inkChg chg="add del">
          <ac:chgData name="Gopal Sonune" userId="a84d000b-e407-4958-bec6-a75de855f8bf" providerId="ADAL" clId="{30FBC2AF-913B-8D42-A59A-93906D448FA7}" dt="2023-04-10T18:40:21.084" v="132"/>
          <ac:inkMkLst>
            <pc:docMk/>
            <pc:sldMk cId="3502595164" sldId="285"/>
            <ac:inkMk id="22" creationId="{1361F1F8-3DD0-8BE7-B5C2-00BA2B2DF669}"/>
          </ac:inkMkLst>
        </pc:inkChg>
        <pc:inkChg chg="add del">
          <ac:chgData name="Gopal Sonune" userId="a84d000b-e407-4958-bec6-a75de855f8bf" providerId="ADAL" clId="{30FBC2AF-913B-8D42-A59A-93906D448FA7}" dt="2023-04-10T18:40:21.084" v="132"/>
          <ac:inkMkLst>
            <pc:docMk/>
            <pc:sldMk cId="3502595164" sldId="285"/>
            <ac:inkMk id="23" creationId="{AD7F48A1-A2B2-E440-D777-3F2A9779B7CE}"/>
          </ac:inkMkLst>
        </pc:inkChg>
        <pc:inkChg chg="add del">
          <ac:chgData name="Gopal Sonune" userId="a84d000b-e407-4958-bec6-a75de855f8bf" providerId="ADAL" clId="{30FBC2AF-913B-8D42-A59A-93906D448FA7}" dt="2023-04-10T18:40:21.084" v="132"/>
          <ac:inkMkLst>
            <pc:docMk/>
            <pc:sldMk cId="3502595164" sldId="285"/>
            <ac:inkMk id="24" creationId="{1DEDBD32-A8E8-8861-B4E3-6C70BA4BC53B}"/>
          </ac:inkMkLst>
        </pc:inkChg>
        <pc:inkChg chg="add del reco">
          <ac:chgData name="Gopal Sonune" userId="a84d000b-e407-4958-bec6-a75de855f8bf" providerId="ADAL" clId="{30FBC2AF-913B-8D42-A59A-93906D448FA7}" dt="2023-04-10T18:42:39.956" v="247"/>
          <ac:inkMkLst>
            <pc:docMk/>
            <pc:sldMk cId="3502595164" sldId="285"/>
            <ac:inkMk id="25" creationId="{F6DAC6A8-CB47-677A-3983-2035C93068A3}"/>
          </ac:inkMkLst>
        </pc:inkChg>
        <pc:inkChg chg="add del">
          <ac:chgData name="Gopal Sonune" userId="a84d000b-e407-4958-bec6-a75de855f8bf" providerId="ADAL" clId="{30FBC2AF-913B-8D42-A59A-93906D448FA7}" dt="2023-04-10T18:40:25.126" v="140"/>
          <ac:inkMkLst>
            <pc:docMk/>
            <pc:sldMk cId="3502595164" sldId="285"/>
            <ac:inkMk id="26" creationId="{3F8A14B5-775C-04A5-4975-0F9664B5C6A3}"/>
          </ac:inkMkLst>
        </pc:inkChg>
        <pc:inkChg chg="add del">
          <ac:chgData name="Gopal Sonune" userId="a84d000b-e407-4958-bec6-a75de855f8bf" providerId="ADAL" clId="{30FBC2AF-913B-8D42-A59A-93906D448FA7}" dt="2023-04-10T18:40:25.126" v="140"/>
          <ac:inkMkLst>
            <pc:docMk/>
            <pc:sldMk cId="3502595164" sldId="285"/>
            <ac:inkMk id="27" creationId="{57E5E765-4FB1-3620-8F3B-5E912A7C8356}"/>
          </ac:inkMkLst>
        </pc:inkChg>
        <pc:inkChg chg="add del">
          <ac:chgData name="Gopal Sonune" userId="a84d000b-e407-4958-bec6-a75de855f8bf" providerId="ADAL" clId="{30FBC2AF-913B-8D42-A59A-93906D448FA7}" dt="2023-04-10T18:40:25.126" v="140"/>
          <ac:inkMkLst>
            <pc:docMk/>
            <pc:sldMk cId="3502595164" sldId="285"/>
            <ac:inkMk id="28" creationId="{00D9EB9E-EFE2-2651-99A8-191D81FFC163}"/>
          </ac:inkMkLst>
        </pc:inkChg>
        <pc:inkChg chg="add del">
          <ac:chgData name="Gopal Sonune" userId="a84d000b-e407-4958-bec6-a75de855f8bf" providerId="ADAL" clId="{30FBC2AF-913B-8D42-A59A-93906D448FA7}" dt="2023-04-10T18:40:25.126" v="140"/>
          <ac:inkMkLst>
            <pc:docMk/>
            <pc:sldMk cId="3502595164" sldId="285"/>
            <ac:inkMk id="29" creationId="{37CFAEAF-DA2F-9AC4-5C26-8236D7343E89}"/>
          </ac:inkMkLst>
        </pc:inkChg>
        <pc:inkChg chg="add del">
          <ac:chgData name="Gopal Sonune" userId="a84d000b-e407-4958-bec6-a75de855f8bf" providerId="ADAL" clId="{30FBC2AF-913B-8D42-A59A-93906D448FA7}" dt="2023-04-10T18:40:25.126" v="140"/>
          <ac:inkMkLst>
            <pc:docMk/>
            <pc:sldMk cId="3502595164" sldId="285"/>
            <ac:inkMk id="30" creationId="{50A06B2B-583F-E249-2BAD-F5E13980C07D}"/>
          </ac:inkMkLst>
        </pc:inkChg>
        <pc:inkChg chg="add del">
          <ac:chgData name="Gopal Sonune" userId="a84d000b-e407-4958-bec6-a75de855f8bf" providerId="ADAL" clId="{30FBC2AF-913B-8D42-A59A-93906D448FA7}" dt="2023-04-10T18:40:25.126" v="140"/>
          <ac:inkMkLst>
            <pc:docMk/>
            <pc:sldMk cId="3502595164" sldId="285"/>
            <ac:inkMk id="31" creationId="{3A7BDFDA-50B0-94C5-59AD-A38E56C7F9DD}"/>
          </ac:inkMkLst>
        </pc:inkChg>
        <pc:inkChg chg="add del">
          <ac:chgData name="Gopal Sonune" userId="a84d000b-e407-4958-bec6-a75de855f8bf" providerId="ADAL" clId="{30FBC2AF-913B-8D42-A59A-93906D448FA7}" dt="2023-04-10T18:40:25.126" v="140"/>
          <ac:inkMkLst>
            <pc:docMk/>
            <pc:sldMk cId="3502595164" sldId="285"/>
            <ac:inkMk id="32" creationId="{86329F2A-142F-07D5-D82F-EC759112AA23}"/>
          </ac:inkMkLst>
        </pc:inkChg>
        <pc:inkChg chg="add del reco">
          <ac:chgData name="Gopal Sonune" userId="a84d000b-e407-4958-bec6-a75de855f8bf" providerId="ADAL" clId="{30FBC2AF-913B-8D42-A59A-93906D448FA7}" dt="2023-04-10T18:42:39.952" v="246"/>
          <ac:inkMkLst>
            <pc:docMk/>
            <pc:sldMk cId="3502595164" sldId="285"/>
            <ac:inkMk id="33" creationId="{535669E4-9ED1-311D-E15B-545E985CC9DF}"/>
          </ac:inkMkLst>
        </pc:inkChg>
        <pc:inkChg chg="add del reco">
          <ac:chgData name="Gopal Sonune" userId="a84d000b-e407-4958-bec6-a75de855f8bf" providerId="ADAL" clId="{30FBC2AF-913B-8D42-A59A-93906D448FA7}" dt="2023-04-10T18:42:39.923" v="239"/>
          <ac:inkMkLst>
            <pc:docMk/>
            <pc:sldMk cId="3502595164" sldId="285"/>
            <ac:inkMk id="34" creationId="{A2CACB38-D9BE-28A3-8BAE-61B0835F2FC1}"/>
          </ac:inkMkLst>
        </pc:inkChg>
        <pc:inkChg chg="add del">
          <ac:chgData name="Gopal Sonune" userId="a84d000b-e407-4958-bec6-a75de855f8bf" providerId="ADAL" clId="{30FBC2AF-913B-8D42-A59A-93906D448FA7}" dt="2023-04-10T18:42:35.888" v="231"/>
          <ac:inkMkLst>
            <pc:docMk/>
            <pc:sldMk cId="3502595164" sldId="285"/>
            <ac:inkMk id="35" creationId="{E108A776-F954-7AAA-00C6-679B14054E9E}"/>
          </ac:inkMkLst>
        </pc:inkChg>
        <pc:inkChg chg="add del">
          <ac:chgData name="Gopal Sonune" userId="a84d000b-e407-4958-bec6-a75de855f8bf" providerId="ADAL" clId="{30FBC2AF-913B-8D42-A59A-93906D448FA7}" dt="2023-04-10T18:42:35.794" v="216"/>
          <ac:inkMkLst>
            <pc:docMk/>
            <pc:sldMk cId="3502595164" sldId="285"/>
            <ac:inkMk id="36" creationId="{21B2E163-A48F-1C94-D2E4-1B9F4F50E224}"/>
          </ac:inkMkLst>
        </pc:inkChg>
        <pc:inkChg chg="add del">
          <ac:chgData name="Gopal Sonune" userId="a84d000b-e407-4958-bec6-a75de855f8bf" providerId="ADAL" clId="{30FBC2AF-913B-8D42-A59A-93906D448FA7}" dt="2023-04-10T18:42:35.853" v="225"/>
          <ac:inkMkLst>
            <pc:docMk/>
            <pc:sldMk cId="3502595164" sldId="285"/>
            <ac:inkMk id="37" creationId="{6BAADE6A-657A-EE3A-B5DD-4F0CB4B53AB8}"/>
          </ac:inkMkLst>
        </pc:inkChg>
        <pc:inkChg chg="add del">
          <ac:chgData name="Gopal Sonune" userId="a84d000b-e407-4958-bec6-a75de855f8bf" providerId="ADAL" clId="{30FBC2AF-913B-8D42-A59A-93906D448FA7}" dt="2023-04-10T18:42:35.827" v="221"/>
          <ac:inkMkLst>
            <pc:docMk/>
            <pc:sldMk cId="3502595164" sldId="285"/>
            <ac:inkMk id="38" creationId="{525B80B4-D428-CD40-7B22-5617F0EA7D3D}"/>
          </ac:inkMkLst>
        </pc:inkChg>
        <pc:inkChg chg="add del">
          <ac:chgData name="Gopal Sonune" userId="a84d000b-e407-4958-bec6-a75de855f8bf" providerId="ADAL" clId="{30FBC2AF-913B-8D42-A59A-93906D448FA7}" dt="2023-04-10T18:42:35.808" v="218"/>
          <ac:inkMkLst>
            <pc:docMk/>
            <pc:sldMk cId="3502595164" sldId="285"/>
            <ac:inkMk id="39" creationId="{08BCA2E9-723F-E3DC-1FF1-A0B9AA3AA95F}"/>
          </ac:inkMkLst>
        </pc:inkChg>
        <pc:inkChg chg="add del">
          <ac:chgData name="Gopal Sonune" userId="a84d000b-e407-4958-bec6-a75de855f8bf" providerId="ADAL" clId="{30FBC2AF-913B-8D42-A59A-93906D448FA7}" dt="2023-04-10T18:42:35.815" v="219"/>
          <ac:inkMkLst>
            <pc:docMk/>
            <pc:sldMk cId="3502595164" sldId="285"/>
            <ac:inkMk id="40" creationId="{82113587-2CD7-12EB-8F61-86B451BC27A1}"/>
          </ac:inkMkLst>
        </pc:inkChg>
        <pc:inkChg chg="add del">
          <ac:chgData name="Gopal Sonune" userId="a84d000b-e407-4958-bec6-a75de855f8bf" providerId="ADAL" clId="{30FBC2AF-913B-8D42-A59A-93906D448FA7}" dt="2023-04-10T18:42:35.907" v="234"/>
          <ac:inkMkLst>
            <pc:docMk/>
            <pc:sldMk cId="3502595164" sldId="285"/>
            <ac:inkMk id="41" creationId="{E3BB7CDB-44FE-9103-24A2-A056054CDCCC}"/>
          </ac:inkMkLst>
        </pc:inkChg>
        <pc:inkChg chg="add del">
          <ac:chgData name="Gopal Sonune" userId="a84d000b-e407-4958-bec6-a75de855f8bf" providerId="ADAL" clId="{30FBC2AF-913B-8D42-A59A-93906D448FA7}" dt="2023-04-10T18:42:35.903" v="233"/>
          <ac:inkMkLst>
            <pc:docMk/>
            <pc:sldMk cId="3502595164" sldId="285"/>
            <ac:inkMk id="42" creationId="{11E0FC75-C0B0-D3B1-5E2D-6729F6694F9E}"/>
          </ac:inkMkLst>
        </pc:inkChg>
        <pc:inkChg chg="add del">
          <ac:chgData name="Gopal Sonune" userId="a84d000b-e407-4958-bec6-a75de855f8bf" providerId="ADAL" clId="{30FBC2AF-913B-8D42-A59A-93906D448FA7}" dt="2023-04-10T18:40:33.074" v="151"/>
          <ac:inkMkLst>
            <pc:docMk/>
            <pc:sldMk cId="3502595164" sldId="285"/>
            <ac:inkMk id="43" creationId="{C7EFCB7D-1D24-B0D4-4D82-035D867CB0DE}"/>
          </ac:inkMkLst>
        </pc:inkChg>
        <pc:inkChg chg="add del reco">
          <ac:chgData name="Gopal Sonune" userId="a84d000b-e407-4958-bec6-a75de855f8bf" providerId="ADAL" clId="{30FBC2AF-913B-8D42-A59A-93906D448FA7}" dt="2023-04-10T18:40:33.074" v="151"/>
          <ac:inkMkLst>
            <pc:docMk/>
            <pc:sldMk cId="3502595164" sldId="285"/>
            <ac:inkMk id="44" creationId="{F6054492-11B8-71F9-8D79-608CEAFB4A10}"/>
          </ac:inkMkLst>
        </pc:inkChg>
        <pc:inkChg chg="add del reco">
          <ac:chgData name="Gopal Sonune" userId="a84d000b-e407-4958-bec6-a75de855f8bf" providerId="ADAL" clId="{30FBC2AF-913B-8D42-A59A-93906D448FA7}" dt="2023-04-10T18:40:33.074" v="151"/>
          <ac:inkMkLst>
            <pc:docMk/>
            <pc:sldMk cId="3502595164" sldId="285"/>
            <ac:inkMk id="45" creationId="{D188B68E-31B6-7C30-5D67-662A0F465D05}"/>
          </ac:inkMkLst>
        </pc:inkChg>
        <pc:inkChg chg="add del">
          <ac:chgData name="Gopal Sonune" userId="a84d000b-e407-4958-bec6-a75de855f8bf" providerId="ADAL" clId="{30FBC2AF-913B-8D42-A59A-93906D448FA7}" dt="2023-04-10T18:40:36.971" v="155"/>
          <ac:inkMkLst>
            <pc:docMk/>
            <pc:sldMk cId="3502595164" sldId="285"/>
            <ac:inkMk id="46" creationId="{AB643086-8DAB-9BEB-033E-57FC8258D105}"/>
          </ac:inkMkLst>
        </pc:inkChg>
        <pc:inkChg chg="add del">
          <ac:chgData name="Gopal Sonune" userId="a84d000b-e407-4958-bec6-a75de855f8bf" providerId="ADAL" clId="{30FBC2AF-913B-8D42-A59A-93906D448FA7}" dt="2023-04-10T18:40:36.971" v="155"/>
          <ac:inkMkLst>
            <pc:docMk/>
            <pc:sldMk cId="3502595164" sldId="285"/>
            <ac:inkMk id="47" creationId="{357A6C78-2445-E51D-1AA3-896EEF48D7D8}"/>
          </ac:inkMkLst>
        </pc:inkChg>
        <pc:inkChg chg="add del">
          <ac:chgData name="Gopal Sonune" userId="a84d000b-e407-4958-bec6-a75de855f8bf" providerId="ADAL" clId="{30FBC2AF-913B-8D42-A59A-93906D448FA7}" dt="2023-04-10T18:40:36.971" v="155"/>
          <ac:inkMkLst>
            <pc:docMk/>
            <pc:sldMk cId="3502595164" sldId="285"/>
            <ac:inkMk id="48" creationId="{867ADF9D-308D-62BB-D5B6-4D24DE7626AF}"/>
          </ac:inkMkLst>
        </pc:inkChg>
        <pc:inkChg chg="add del reco">
          <ac:chgData name="Gopal Sonune" userId="a84d000b-e407-4958-bec6-a75de855f8bf" providerId="ADAL" clId="{30FBC2AF-913B-8D42-A59A-93906D448FA7}" dt="2023-04-10T18:42:35.874" v="229"/>
          <ac:inkMkLst>
            <pc:docMk/>
            <pc:sldMk cId="3502595164" sldId="285"/>
            <ac:inkMk id="49" creationId="{6FD2D30E-F76A-B84B-3EC1-7301FC24FE82}"/>
          </ac:inkMkLst>
        </pc:inkChg>
        <pc:inkChg chg="add del">
          <ac:chgData name="Gopal Sonune" userId="a84d000b-e407-4958-bec6-a75de855f8bf" providerId="ADAL" clId="{30FBC2AF-913B-8D42-A59A-93906D448FA7}" dt="2023-04-10T18:42:39.914" v="237"/>
          <ac:inkMkLst>
            <pc:docMk/>
            <pc:sldMk cId="3502595164" sldId="285"/>
            <ac:inkMk id="50" creationId="{F8138146-EDC4-0985-4E2E-8FACCC08E096}"/>
          </ac:inkMkLst>
        </pc:inkChg>
        <pc:inkChg chg="add del">
          <ac:chgData name="Gopal Sonune" userId="a84d000b-e407-4958-bec6-a75de855f8bf" providerId="ADAL" clId="{30FBC2AF-913B-8D42-A59A-93906D448FA7}" dt="2023-04-10T18:41:10.207" v="161"/>
          <ac:inkMkLst>
            <pc:docMk/>
            <pc:sldMk cId="3502595164" sldId="285"/>
            <ac:inkMk id="51" creationId="{0F8566E3-9B3C-656A-0AC6-C4C5EC057B35}"/>
          </ac:inkMkLst>
        </pc:inkChg>
        <pc:inkChg chg="add del">
          <ac:chgData name="Gopal Sonune" userId="a84d000b-e407-4958-bec6-a75de855f8bf" providerId="ADAL" clId="{30FBC2AF-913B-8D42-A59A-93906D448FA7}" dt="2023-04-10T18:41:10.207" v="161"/>
          <ac:inkMkLst>
            <pc:docMk/>
            <pc:sldMk cId="3502595164" sldId="285"/>
            <ac:inkMk id="52" creationId="{69C0E090-8543-698F-04DC-2D9C91E26029}"/>
          </ac:inkMkLst>
        </pc:inkChg>
        <pc:inkChg chg="add del">
          <ac:chgData name="Gopal Sonune" userId="a84d000b-e407-4958-bec6-a75de855f8bf" providerId="ADAL" clId="{30FBC2AF-913B-8D42-A59A-93906D448FA7}" dt="2023-04-10T18:41:10.207" v="161"/>
          <ac:inkMkLst>
            <pc:docMk/>
            <pc:sldMk cId="3502595164" sldId="285"/>
            <ac:inkMk id="53" creationId="{4A59844B-8E2C-6D5D-3BA3-EC425326DA60}"/>
          </ac:inkMkLst>
        </pc:inkChg>
        <pc:inkChg chg="add del">
          <ac:chgData name="Gopal Sonune" userId="a84d000b-e407-4958-bec6-a75de855f8bf" providerId="ADAL" clId="{30FBC2AF-913B-8D42-A59A-93906D448FA7}" dt="2023-04-10T18:41:10.207" v="161"/>
          <ac:inkMkLst>
            <pc:docMk/>
            <pc:sldMk cId="3502595164" sldId="285"/>
            <ac:inkMk id="54" creationId="{09C2FB0F-F6F2-E7D3-11DC-7DB676CC88EB}"/>
          </ac:inkMkLst>
        </pc:inkChg>
        <pc:inkChg chg="add del reco">
          <ac:chgData name="Gopal Sonune" userId="a84d000b-e407-4958-bec6-a75de855f8bf" providerId="ADAL" clId="{30FBC2AF-913B-8D42-A59A-93906D448FA7}" dt="2023-04-10T18:42:39.960" v="248"/>
          <ac:inkMkLst>
            <pc:docMk/>
            <pc:sldMk cId="3502595164" sldId="285"/>
            <ac:inkMk id="55" creationId="{AA1D3DA1-7279-16F6-025F-05C6463E817F}"/>
          </ac:inkMkLst>
        </pc:inkChg>
        <pc:inkChg chg="add del">
          <ac:chgData name="Gopal Sonune" userId="a84d000b-e407-4958-bec6-a75de855f8bf" providerId="ADAL" clId="{30FBC2AF-913B-8D42-A59A-93906D448FA7}" dt="2023-04-10T18:41:15.349" v="169"/>
          <ac:inkMkLst>
            <pc:docMk/>
            <pc:sldMk cId="3502595164" sldId="285"/>
            <ac:inkMk id="56" creationId="{3388F0E3-FC9F-61DF-14D7-558B5C78F0BD}"/>
          </ac:inkMkLst>
        </pc:inkChg>
        <pc:inkChg chg="add del">
          <ac:chgData name="Gopal Sonune" userId="a84d000b-e407-4958-bec6-a75de855f8bf" providerId="ADAL" clId="{30FBC2AF-913B-8D42-A59A-93906D448FA7}" dt="2023-04-10T18:41:15.349" v="169"/>
          <ac:inkMkLst>
            <pc:docMk/>
            <pc:sldMk cId="3502595164" sldId="285"/>
            <ac:inkMk id="57" creationId="{768949C6-0927-069C-9CA7-91DE4AFAF5C0}"/>
          </ac:inkMkLst>
        </pc:inkChg>
        <pc:inkChg chg="add del">
          <ac:chgData name="Gopal Sonune" userId="a84d000b-e407-4958-bec6-a75de855f8bf" providerId="ADAL" clId="{30FBC2AF-913B-8D42-A59A-93906D448FA7}" dt="2023-04-10T18:41:15.349" v="169"/>
          <ac:inkMkLst>
            <pc:docMk/>
            <pc:sldMk cId="3502595164" sldId="285"/>
            <ac:inkMk id="58" creationId="{536213EB-1DD9-0389-EC8B-71AB8A0E8894}"/>
          </ac:inkMkLst>
        </pc:inkChg>
        <pc:inkChg chg="add del">
          <ac:chgData name="Gopal Sonune" userId="a84d000b-e407-4958-bec6-a75de855f8bf" providerId="ADAL" clId="{30FBC2AF-913B-8D42-A59A-93906D448FA7}" dt="2023-04-10T18:41:15.349" v="169"/>
          <ac:inkMkLst>
            <pc:docMk/>
            <pc:sldMk cId="3502595164" sldId="285"/>
            <ac:inkMk id="59" creationId="{C78B05FA-EBCD-4CE5-58F5-9B1A414DADC0}"/>
          </ac:inkMkLst>
        </pc:inkChg>
        <pc:inkChg chg="add del">
          <ac:chgData name="Gopal Sonune" userId="a84d000b-e407-4958-bec6-a75de855f8bf" providerId="ADAL" clId="{30FBC2AF-913B-8D42-A59A-93906D448FA7}" dt="2023-04-10T18:41:15.349" v="169"/>
          <ac:inkMkLst>
            <pc:docMk/>
            <pc:sldMk cId="3502595164" sldId="285"/>
            <ac:inkMk id="60" creationId="{65ACF438-DD4D-53AA-41BF-A09E4B2FAEC4}"/>
          </ac:inkMkLst>
        </pc:inkChg>
        <pc:inkChg chg="add del">
          <ac:chgData name="Gopal Sonune" userId="a84d000b-e407-4958-bec6-a75de855f8bf" providerId="ADAL" clId="{30FBC2AF-913B-8D42-A59A-93906D448FA7}" dt="2023-04-10T18:41:15.349" v="169"/>
          <ac:inkMkLst>
            <pc:docMk/>
            <pc:sldMk cId="3502595164" sldId="285"/>
            <ac:inkMk id="61" creationId="{35F61094-C83C-505C-CEC0-9008509B4B6D}"/>
          </ac:inkMkLst>
        </pc:inkChg>
        <pc:inkChg chg="add del">
          <ac:chgData name="Gopal Sonune" userId="a84d000b-e407-4958-bec6-a75de855f8bf" providerId="ADAL" clId="{30FBC2AF-913B-8D42-A59A-93906D448FA7}" dt="2023-04-10T18:41:19.496" v="172"/>
          <ac:inkMkLst>
            <pc:docMk/>
            <pc:sldMk cId="3502595164" sldId="285"/>
            <ac:inkMk id="62" creationId="{8A6205E6-9EFD-38D2-2E12-0B90CCBC6359}"/>
          </ac:inkMkLst>
        </pc:inkChg>
        <pc:inkChg chg="add del reco">
          <ac:chgData name="Gopal Sonune" userId="a84d000b-e407-4958-bec6-a75de855f8bf" providerId="ADAL" clId="{30FBC2AF-913B-8D42-A59A-93906D448FA7}" dt="2023-04-10T18:42:35.869" v="228"/>
          <ac:inkMkLst>
            <pc:docMk/>
            <pc:sldMk cId="3502595164" sldId="285"/>
            <ac:inkMk id="63" creationId="{46701175-0311-FDF7-E1EB-71F9BC4793E7}"/>
          </ac:inkMkLst>
        </pc:inkChg>
        <pc:inkChg chg="add del reco">
          <ac:chgData name="Gopal Sonune" userId="a84d000b-e407-4958-bec6-a75de855f8bf" providerId="ADAL" clId="{30FBC2AF-913B-8D42-A59A-93906D448FA7}" dt="2023-04-10T18:42:35.837" v="222"/>
          <ac:inkMkLst>
            <pc:docMk/>
            <pc:sldMk cId="3502595164" sldId="285"/>
            <ac:inkMk id="64" creationId="{CCB28A9A-DDFB-CE1B-6B8A-0AF1F30527C6}"/>
          </ac:inkMkLst>
        </pc:inkChg>
        <pc:inkChg chg="add del">
          <ac:chgData name="Gopal Sonune" userId="a84d000b-e407-4958-bec6-a75de855f8bf" providerId="ADAL" clId="{30FBC2AF-913B-8D42-A59A-93906D448FA7}" dt="2023-04-10T18:41:19.496" v="172"/>
          <ac:inkMkLst>
            <pc:docMk/>
            <pc:sldMk cId="3502595164" sldId="285"/>
            <ac:inkMk id="65" creationId="{FFB850C6-FB2B-71ED-34DA-5E3F768EF085}"/>
          </ac:inkMkLst>
        </pc:inkChg>
        <pc:inkChg chg="add del">
          <ac:chgData name="Gopal Sonune" userId="a84d000b-e407-4958-bec6-a75de855f8bf" providerId="ADAL" clId="{30FBC2AF-913B-8D42-A59A-93906D448FA7}" dt="2023-04-10T18:41:19.496" v="172"/>
          <ac:inkMkLst>
            <pc:docMk/>
            <pc:sldMk cId="3502595164" sldId="285"/>
            <ac:inkMk id="66" creationId="{8AC99233-B4C1-3C39-5610-BA3070723E72}"/>
          </ac:inkMkLst>
        </pc:inkChg>
        <pc:inkChg chg="add del reco">
          <ac:chgData name="Gopal Sonune" userId="a84d000b-e407-4958-bec6-a75de855f8bf" providerId="ADAL" clId="{30FBC2AF-913B-8D42-A59A-93906D448FA7}" dt="2023-04-10T18:42:35.919" v="236"/>
          <ac:inkMkLst>
            <pc:docMk/>
            <pc:sldMk cId="3502595164" sldId="285"/>
            <ac:inkMk id="67" creationId="{0F9F29D1-0CAD-BB49-6955-689C5A10C4E7}"/>
          </ac:inkMkLst>
        </pc:inkChg>
        <pc:inkChg chg="add del">
          <ac:chgData name="Gopal Sonune" userId="a84d000b-e407-4958-bec6-a75de855f8bf" providerId="ADAL" clId="{30FBC2AF-913B-8D42-A59A-93906D448FA7}" dt="2023-04-10T18:41:34.298" v="177"/>
          <ac:inkMkLst>
            <pc:docMk/>
            <pc:sldMk cId="3502595164" sldId="285"/>
            <ac:inkMk id="68" creationId="{28A3DBFE-0EAA-9420-7461-835030A63B71}"/>
          </ac:inkMkLst>
        </pc:inkChg>
        <pc:inkChg chg="add del">
          <ac:chgData name="Gopal Sonune" userId="a84d000b-e407-4958-bec6-a75de855f8bf" providerId="ADAL" clId="{30FBC2AF-913B-8D42-A59A-93906D448FA7}" dt="2023-04-10T18:41:34.298" v="177"/>
          <ac:inkMkLst>
            <pc:docMk/>
            <pc:sldMk cId="3502595164" sldId="285"/>
            <ac:inkMk id="69" creationId="{D94BC560-6089-0EA8-4863-83BE5B086ED6}"/>
          </ac:inkMkLst>
        </pc:inkChg>
        <pc:inkChg chg="add del">
          <ac:chgData name="Gopal Sonune" userId="a84d000b-e407-4958-bec6-a75de855f8bf" providerId="ADAL" clId="{30FBC2AF-913B-8D42-A59A-93906D448FA7}" dt="2023-04-10T18:41:34.298" v="177"/>
          <ac:inkMkLst>
            <pc:docMk/>
            <pc:sldMk cId="3502595164" sldId="285"/>
            <ac:inkMk id="70" creationId="{47E0A701-3EE2-FB76-46B4-562B5688BC63}"/>
          </ac:inkMkLst>
        </pc:inkChg>
        <pc:inkChg chg="add del">
          <ac:chgData name="Gopal Sonune" userId="a84d000b-e407-4958-bec6-a75de855f8bf" providerId="ADAL" clId="{30FBC2AF-913B-8D42-A59A-93906D448FA7}" dt="2023-04-10T18:41:34.298" v="177"/>
          <ac:inkMkLst>
            <pc:docMk/>
            <pc:sldMk cId="3502595164" sldId="285"/>
            <ac:inkMk id="71" creationId="{A4E6B9BE-AC7C-D91B-4C09-F147D348C3DA}"/>
          </ac:inkMkLst>
        </pc:inkChg>
        <pc:inkChg chg="add del reco">
          <ac:chgData name="Gopal Sonune" userId="a84d000b-e407-4958-bec6-a75de855f8bf" providerId="ADAL" clId="{30FBC2AF-913B-8D42-A59A-93906D448FA7}" dt="2023-04-10T18:42:35.896" v="232"/>
          <ac:inkMkLst>
            <pc:docMk/>
            <pc:sldMk cId="3502595164" sldId="285"/>
            <ac:inkMk id="72" creationId="{F1D9E3AD-8639-46CE-29EF-0017FEC51BA7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73" creationId="{1FB74939-0AD7-CDEA-51B7-74C8D62B76D0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74" creationId="{4855BB67-4728-0381-9853-48F7A981ED09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75" creationId="{11A99495-3490-161E-173C-C39FDAF878AF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76" creationId="{4ED4B409-4F0F-CCC6-94D2-77532B2ACBD8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77" creationId="{FC8C54E1-F022-C5D7-E78B-9A29A76B3FFC}"/>
          </ac:inkMkLst>
        </pc:inkChg>
        <pc:inkChg chg="add del">
          <ac:chgData name="Gopal Sonune" userId="a84d000b-e407-4958-bec6-a75de855f8bf" providerId="ADAL" clId="{30FBC2AF-913B-8D42-A59A-93906D448FA7}" dt="2023-04-10T18:42:35.865" v="227"/>
          <ac:inkMkLst>
            <pc:docMk/>
            <pc:sldMk cId="3502595164" sldId="285"/>
            <ac:inkMk id="78" creationId="{94637E2C-8738-6604-E56E-07765279F017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79" creationId="{D057ABA9-F889-9E41-FBC0-4F3B7E900D15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80" creationId="{95032F30-9BAC-D47C-B2AF-DB78EB9DD76C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81" creationId="{07F9FFB7-2420-1440-4A98-97532D32E6C9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82" creationId="{043D7F46-D5F2-029C-8B4A-B5C794D4472C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83" creationId="{752188D1-CD0A-503F-FC91-6B66847A8AA1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84" creationId="{82FD4182-7C5C-F17C-77BE-FF07A0E9BF1C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85" creationId="{864232CB-153D-9990-9B56-017603709C30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86" creationId="{AEF2AE41-7E1D-9C0F-C4E2-249D0F899BB2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87" creationId="{0105D3EA-E496-9091-4075-CB286CB2C6E8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88" creationId="{1E74440A-B62A-CA7F-3D83-EE433A02A2C1}"/>
          </ac:inkMkLst>
        </pc:inkChg>
        <pc:inkChg chg="add del">
          <ac:chgData name="Gopal Sonune" userId="a84d000b-e407-4958-bec6-a75de855f8bf" providerId="ADAL" clId="{30FBC2AF-913B-8D42-A59A-93906D448FA7}" dt="2023-04-10T18:41:45.733" v="195"/>
          <ac:inkMkLst>
            <pc:docMk/>
            <pc:sldMk cId="3502595164" sldId="285"/>
            <ac:inkMk id="89" creationId="{2E726691-B080-527C-717E-B1DC45C60A4A}"/>
          </ac:inkMkLst>
        </pc:inkChg>
        <pc:inkChg chg="add del mod reco modStrokes">
          <ac:chgData name="Gopal Sonune" userId="a84d000b-e407-4958-bec6-a75de855f8bf" providerId="ADAL" clId="{30FBC2AF-913B-8D42-A59A-93906D448FA7}" dt="2023-04-10T18:42:39.974" v="251"/>
          <ac:inkMkLst>
            <pc:docMk/>
            <pc:sldMk cId="3502595164" sldId="285"/>
            <ac:inkMk id="90" creationId="{6C6E5A05-D51A-0451-B7B5-0C3F4F3D04DC}"/>
          </ac:inkMkLst>
        </pc:inkChg>
        <pc:inkChg chg="add del mod reco modStrokes">
          <ac:chgData name="Gopal Sonune" userId="a84d000b-e407-4958-bec6-a75de855f8bf" providerId="ADAL" clId="{30FBC2AF-913B-8D42-A59A-93906D448FA7}" dt="2023-04-10T18:42:39.964" v="249"/>
          <ac:inkMkLst>
            <pc:docMk/>
            <pc:sldMk cId="3502595164" sldId="285"/>
            <ac:inkMk id="91" creationId="{E7A47B23-CAA2-FE4C-0A2F-4C0A9012DF61}"/>
          </ac:inkMkLst>
        </pc:inkChg>
        <pc:inkChg chg="add del">
          <ac:chgData name="Gopal Sonune" userId="a84d000b-e407-4958-bec6-a75de855f8bf" providerId="ADAL" clId="{30FBC2AF-913B-8D42-A59A-93906D448FA7}" dt="2023-04-10T18:41:51.608" v="202"/>
          <ac:inkMkLst>
            <pc:docMk/>
            <pc:sldMk cId="3502595164" sldId="285"/>
            <ac:inkMk id="92" creationId="{9D8188D2-6115-48F1-0FE1-AED25B994A25}"/>
          </ac:inkMkLst>
        </pc:inkChg>
        <pc:inkChg chg="add del">
          <ac:chgData name="Gopal Sonune" userId="a84d000b-e407-4958-bec6-a75de855f8bf" providerId="ADAL" clId="{30FBC2AF-913B-8D42-A59A-93906D448FA7}" dt="2023-04-10T18:41:51.608" v="202"/>
          <ac:inkMkLst>
            <pc:docMk/>
            <pc:sldMk cId="3502595164" sldId="285"/>
            <ac:inkMk id="93" creationId="{250A958F-1EEC-C7B5-8D9D-AD25C0EAA373}"/>
          </ac:inkMkLst>
        </pc:inkChg>
        <pc:inkChg chg="add del">
          <ac:chgData name="Gopal Sonune" userId="a84d000b-e407-4958-bec6-a75de855f8bf" providerId="ADAL" clId="{30FBC2AF-913B-8D42-A59A-93906D448FA7}" dt="2023-04-10T18:41:51.608" v="202"/>
          <ac:inkMkLst>
            <pc:docMk/>
            <pc:sldMk cId="3502595164" sldId="285"/>
            <ac:inkMk id="94" creationId="{0D720322-5EC7-E17D-173C-5459473478EF}"/>
          </ac:inkMkLst>
        </pc:inkChg>
        <pc:inkChg chg="add del">
          <ac:chgData name="Gopal Sonune" userId="a84d000b-e407-4958-bec6-a75de855f8bf" providerId="ADAL" clId="{30FBC2AF-913B-8D42-A59A-93906D448FA7}" dt="2023-04-10T18:41:51.608" v="202"/>
          <ac:inkMkLst>
            <pc:docMk/>
            <pc:sldMk cId="3502595164" sldId="285"/>
            <ac:inkMk id="95" creationId="{28CCC15E-EB45-587F-D904-0086C350708D}"/>
          </ac:inkMkLst>
        </pc:inkChg>
        <pc:inkChg chg="add del">
          <ac:chgData name="Gopal Sonune" userId="a84d000b-e407-4958-bec6-a75de855f8bf" providerId="ADAL" clId="{30FBC2AF-913B-8D42-A59A-93906D448FA7}" dt="2023-04-10T18:41:51.608" v="202"/>
          <ac:inkMkLst>
            <pc:docMk/>
            <pc:sldMk cId="3502595164" sldId="285"/>
            <ac:inkMk id="96" creationId="{B0198CAD-AA79-8C9D-1E5B-BDF68BE43139}"/>
          </ac:inkMkLst>
        </pc:inkChg>
        <pc:inkChg chg="add del">
          <ac:chgData name="Gopal Sonune" userId="a84d000b-e407-4958-bec6-a75de855f8bf" providerId="ADAL" clId="{30FBC2AF-913B-8D42-A59A-93906D448FA7}" dt="2023-04-10T18:41:51.608" v="202"/>
          <ac:inkMkLst>
            <pc:docMk/>
            <pc:sldMk cId="3502595164" sldId="285"/>
            <ac:inkMk id="97" creationId="{765B0F09-8381-23BD-2A70-AA8605235379}"/>
          </ac:inkMkLst>
        </pc:inkChg>
        <pc:inkChg chg="add del reco">
          <ac:chgData name="Gopal Sonune" userId="a84d000b-e407-4958-bec6-a75de855f8bf" providerId="ADAL" clId="{30FBC2AF-913B-8D42-A59A-93906D448FA7}" dt="2023-04-10T18:42:35.848" v="224"/>
          <ac:inkMkLst>
            <pc:docMk/>
            <pc:sldMk cId="3502595164" sldId="285"/>
            <ac:inkMk id="98" creationId="{C69120B2-16FA-C023-A397-B41605032DE7}"/>
          </ac:inkMkLst>
        </pc:inkChg>
        <pc:inkChg chg="add del mod reco modStrokes">
          <ac:chgData name="Gopal Sonune" userId="a84d000b-e407-4958-bec6-a75de855f8bf" providerId="ADAL" clId="{30FBC2AF-913B-8D42-A59A-93906D448FA7}" dt="2023-04-10T18:42:39.934" v="242"/>
          <ac:inkMkLst>
            <pc:docMk/>
            <pc:sldMk cId="3502595164" sldId="285"/>
            <ac:inkMk id="99" creationId="{B03802FC-7150-0401-5A32-E9C2B714D536}"/>
          </ac:inkMkLst>
        </pc:inkChg>
        <pc:inkChg chg="add del">
          <ac:chgData name="Gopal Sonune" userId="a84d000b-e407-4958-bec6-a75de855f8bf" providerId="ADAL" clId="{30FBC2AF-913B-8D42-A59A-93906D448FA7}" dt="2023-04-10T18:41:57.480" v="207"/>
          <ac:inkMkLst>
            <pc:docMk/>
            <pc:sldMk cId="3502595164" sldId="285"/>
            <ac:inkMk id="100" creationId="{B8932165-013A-68CC-833E-114EEEDA7DFE}"/>
          </ac:inkMkLst>
        </pc:inkChg>
        <pc:inkChg chg="add del">
          <ac:chgData name="Gopal Sonune" userId="a84d000b-e407-4958-bec6-a75de855f8bf" providerId="ADAL" clId="{30FBC2AF-913B-8D42-A59A-93906D448FA7}" dt="2023-04-10T18:41:57.480" v="207"/>
          <ac:inkMkLst>
            <pc:docMk/>
            <pc:sldMk cId="3502595164" sldId="285"/>
            <ac:inkMk id="101" creationId="{86DB713E-D111-4487-196B-0505FF7C0945}"/>
          </ac:inkMkLst>
        </pc:inkChg>
        <pc:inkChg chg="add del">
          <ac:chgData name="Gopal Sonune" userId="a84d000b-e407-4958-bec6-a75de855f8bf" providerId="ADAL" clId="{30FBC2AF-913B-8D42-A59A-93906D448FA7}" dt="2023-04-10T18:41:57.480" v="207"/>
          <ac:inkMkLst>
            <pc:docMk/>
            <pc:sldMk cId="3502595164" sldId="285"/>
            <ac:inkMk id="102" creationId="{33C8776E-C8DD-09EE-1AF7-1D7FD90BAA47}"/>
          </ac:inkMkLst>
        </pc:inkChg>
        <pc:inkChg chg="add del">
          <ac:chgData name="Gopal Sonune" userId="a84d000b-e407-4958-bec6-a75de855f8bf" providerId="ADAL" clId="{30FBC2AF-913B-8D42-A59A-93906D448FA7}" dt="2023-04-10T18:41:57.480" v="207"/>
          <ac:inkMkLst>
            <pc:docMk/>
            <pc:sldMk cId="3502595164" sldId="285"/>
            <ac:inkMk id="103" creationId="{74BD7C5A-597D-B843-2E4F-1C1D8A6CECCB}"/>
          </ac:inkMkLst>
        </pc:inkChg>
        <pc:inkChg chg="add del reco">
          <ac:chgData name="Gopal Sonune" userId="a84d000b-e407-4958-bec6-a75de855f8bf" providerId="ADAL" clId="{30FBC2AF-913B-8D42-A59A-93906D448FA7}" dt="2023-04-10T18:42:39.969" v="250"/>
          <ac:inkMkLst>
            <pc:docMk/>
            <pc:sldMk cId="3502595164" sldId="285"/>
            <ac:inkMk id="104" creationId="{50766B19-2EFF-535B-F2A5-CE278C6CACEB}"/>
          </ac:inkMkLst>
        </pc:inkChg>
        <pc:inkChg chg="add del reco">
          <ac:chgData name="Gopal Sonune" userId="a84d000b-e407-4958-bec6-a75de855f8bf" providerId="ADAL" clId="{30FBC2AF-913B-8D42-A59A-93906D448FA7}" dt="2023-04-10T18:42:39.927" v="240"/>
          <ac:inkMkLst>
            <pc:docMk/>
            <pc:sldMk cId="3502595164" sldId="285"/>
            <ac:inkMk id="105" creationId="{0254CA91-FB14-5DD9-2A58-E22429BFEF53}"/>
          </ac:inkMkLst>
        </pc:inkChg>
        <pc:inkChg chg="add del">
          <ac:chgData name="Gopal Sonune" userId="a84d000b-e407-4958-bec6-a75de855f8bf" providerId="ADAL" clId="{30FBC2AF-913B-8D42-A59A-93906D448FA7}" dt="2023-04-10T18:42:39.918" v="238"/>
          <ac:inkMkLst>
            <pc:docMk/>
            <pc:sldMk cId="3502595164" sldId="285"/>
            <ac:inkMk id="106" creationId="{57661541-C658-E19E-1476-D289D2D1F7A5}"/>
          </ac:inkMkLst>
        </pc:inkChg>
        <pc:inkChg chg="add del">
          <ac:chgData name="Gopal Sonune" userId="a84d000b-e407-4958-bec6-a75de855f8bf" providerId="ADAL" clId="{30FBC2AF-913B-8D42-A59A-93906D448FA7}" dt="2023-04-10T18:42:39.947" v="245"/>
          <ac:inkMkLst>
            <pc:docMk/>
            <pc:sldMk cId="3502595164" sldId="285"/>
            <ac:inkMk id="107" creationId="{4F3EE2DA-54B4-4BA5-C720-BD97BC6DB572}"/>
          </ac:inkMkLst>
        </pc:inkChg>
        <pc:inkChg chg="add del">
          <ac:chgData name="Gopal Sonune" userId="a84d000b-e407-4958-bec6-a75de855f8bf" providerId="ADAL" clId="{30FBC2AF-913B-8D42-A59A-93906D448FA7}" dt="2023-04-10T18:42:39.939" v="243"/>
          <ac:inkMkLst>
            <pc:docMk/>
            <pc:sldMk cId="3502595164" sldId="285"/>
            <ac:inkMk id="108" creationId="{2B9C475D-DC34-F142-2A2D-30747A606454}"/>
          </ac:inkMkLst>
        </pc:inkChg>
        <pc:inkChg chg="add del">
          <ac:chgData name="Gopal Sonune" userId="a84d000b-e407-4958-bec6-a75de855f8bf" providerId="ADAL" clId="{30FBC2AF-913B-8D42-A59A-93906D448FA7}" dt="2023-04-10T18:42:17.816" v="213"/>
          <ac:inkMkLst>
            <pc:docMk/>
            <pc:sldMk cId="3502595164" sldId="285"/>
            <ac:inkMk id="109" creationId="{F3290CC6-CCB3-5614-E126-2995FCFE9832}"/>
          </ac:inkMkLst>
        </pc:inkChg>
        <pc:inkChg chg="add del">
          <ac:chgData name="Gopal Sonune" userId="a84d000b-e407-4958-bec6-a75de855f8bf" providerId="ADAL" clId="{30FBC2AF-913B-8D42-A59A-93906D448FA7}" dt="2023-04-10T18:42:17.816" v="213"/>
          <ac:inkMkLst>
            <pc:docMk/>
            <pc:sldMk cId="3502595164" sldId="285"/>
            <ac:inkMk id="110" creationId="{C2E7DC61-2AEE-718A-2D72-5BAF82666702}"/>
          </ac:inkMkLst>
        </pc:inkChg>
        <pc:inkChg chg="add del reco">
          <ac:chgData name="Gopal Sonune" userId="a84d000b-e407-4958-bec6-a75de855f8bf" providerId="ADAL" clId="{30FBC2AF-913B-8D42-A59A-93906D448FA7}" dt="2023-04-10T18:42:39.943" v="244"/>
          <ac:inkMkLst>
            <pc:docMk/>
            <pc:sldMk cId="3502595164" sldId="285"/>
            <ac:inkMk id="111" creationId="{CB6CB311-BF8F-3EDF-D1F0-949D7E65C3C5}"/>
          </ac:inkMkLst>
        </pc:inkChg>
        <pc:inkChg chg="add del">
          <ac:chgData name="Gopal Sonune" userId="a84d000b-e407-4958-bec6-a75de855f8bf" providerId="ADAL" clId="{30FBC2AF-913B-8D42-A59A-93906D448FA7}" dt="2023-04-10T18:42:30.817" v="215"/>
          <ac:inkMkLst>
            <pc:docMk/>
            <pc:sldMk cId="3502595164" sldId="285"/>
            <ac:inkMk id="112" creationId="{EF5F94DC-7DD5-15C2-5F1E-879C728997A4}"/>
          </ac:inkMkLst>
        </pc:inkChg>
      </pc:sldChg>
      <pc:sldChg chg="ord">
        <pc:chgData name="Gopal Sonune" userId="a84d000b-e407-4958-bec6-a75de855f8bf" providerId="ADAL" clId="{30FBC2AF-913B-8D42-A59A-93906D448FA7}" dt="2023-04-10T18:35:49.346" v="81" actId="1076"/>
        <pc:sldMkLst>
          <pc:docMk/>
          <pc:sldMk cId="1206120041" sldId="289"/>
        </pc:sldMkLst>
      </pc:sldChg>
      <pc:sldChg chg="ord">
        <pc:chgData name="Gopal Sonune" userId="a84d000b-e407-4958-bec6-a75de855f8bf" providerId="ADAL" clId="{30FBC2AF-913B-8D42-A59A-93906D448FA7}" dt="2023-04-10T18:38:10.233" v="111" actId="1076"/>
        <pc:sldMkLst>
          <pc:docMk/>
          <pc:sldMk cId="2419945343" sldId="295"/>
        </pc:sldMkLst>
      </pc:sldChg>
      <pc:sldChg chg="addSp delSp">
        <pc:chgData name="Gopal Sonune" userId="a84d000b-e407-4958-bec6-a75de855f8bf" providerId="ADAL" clId="{30FBC2AF-913B-8D42-A59A-93906D448FA7}" dt="2023-04-10T18:36:05.766" v="110"/>
        <pc:sldMkLst>
          <pc:docMk/>
          <pc:sldMk cId="246031333" sldId="297"/>
        </pc:sldMkLst>
        <pc:inkChg chg="add del">
          <ac:chgData name="Gopal Sonune" userId="a84d000b-e407-4958-bec6-a75de855f8bf" providerId="ADAL" clId="{30FBC2AF-913B-8D42-A59A-93906D448FA7}" dt="2023-04-10T18:23:12.261" v="3"/>
          <ac:inkMkLst>
            <pc:docMk/>
            <pc:sldMk cId="246031333" sldId="297"/>
            <ac:inkMk id="4" creationId="{9D309EB9-7A02-F7A8-627E-2A52C245A99D}"/>
          </ac:inkMkLst>
        </pc:inkChg>
        <pc:inkChg chg="add del">
          <ac:chgData name="Gopal Sonune" userId="a84d000b-e407-4958-bec6-a75de855f8bf" providerId="ADAL" clId="{30FBC2AF-913B-8D42-A59A-93906D448FA7}" dt="2023-04-10T18:23:12.261" v="3"/>
          <ac:inkMkLst>
            <pc:docMk/>
            <pc:sldMk cId="246031333" sldId="297"/>
            <ac:inkMk id="8" creationId="{B3524A55-2D50-A2F9-AC0F-F6EAAF1CE79E}"/>
          </ac:inkMkLst>
        </pc:inkChg>
        <pc:inkChg chg="add del reco">
          <ac:chgData name="Gopal Sonune" userId="a84d000b-e407-4958-bec6-a75de855f8bf" providerId="ADAL" clId="{30FBC2AF-913B-8D42-A59A-93906D448FA7}" dt="2023-04-10T18:36:05.714" v="99"/>
          <ac:inkMkLst>
            <pc:docMk/>
            <pc:sldMk cId="246031333" sldId="297"/>
            <ac:inkMk id="9" creationId="{BE251A85-D8B6-BB04-391E-FFF0A31BA6CE}"/>
          </ac:inkMkLst>
        </pc:inkChg>
        <pc:inkChg chg="add del">
          <ac:chgData name="Gopal Sonune" userId="a84d000b-e407-4958-bec6-a75de855f8bf" providerId="ADAL" clId="{30FBC2AF-913B-8D42-A59A-93906D448FA7}" dt="2023-04-10T18:36:05.728" v="102"/>
          <ac:inkMkLst>
            <pc:docMk/>
            <pc:sldMk cId="246031333" sldId="297"/>
            <ac:inkMk id="10" creationId="{087597A6-6957-9805-BCD2-6AB13B3D6E78}"/>
          </ac:inkMkLst>
        </pc:inkChg>
        <pc:inkChg chg="add del">
          <ac:chgData name="Gopal Sonune" userId="a84d000b-e407-4958-bec6-a75de855f8bf" providerId="ADAL" clId="{30FBC2AF-913B-8D42-A59A-93906D448FA7}" dt="2023-04-10T18:36:05.732" v="103"/>
          <ac:inkMkLst>
            <pc:docMk/>
            <pc:sldMk cId="246031333" sldId="297"/>
            <ac:inkMk id="11" creationId="{093D6A97-A73A-E23A-E634-5BD534E74654}"/>
          </ac:inkMkLst>
        </pc:inkChg>
        <pc:inkChg chg="add del">
          <ac:chgData name="Gopal Sonune" userId="a84d000b-e407-4958-bec6-a75de855f8bf" providerId="ADAL" clId="{30FBC2AF-913B-8D42-A59A-93906D448FA7}" dt="2023-04-10T18:36:05.707" v="98"/>
          <ac:inkMkLst>
            <pc:docMk/>
            <pc:sldMk cId="246031333" sldId="297"/>
            <ac:inkMk id="12" creationId="{5691F980-C511-6963-6F5C-68FAEFCA5B1C}"/>
          </ac:inkMkLst>
        </pc:inkChg>
        <pc:inkChg chg="add del">
          <ac:chgData name="Gopal Sonune" userId="a84d000b-e407-4958-bec6-a75de855f8bf" providerId="ADAL" clId="{30FBC2AF-913B-8D42-A59A-93906D448FA7}" dt="2023-04-10T18:36:05.685" v="93"/>
          <ac:inkMkLst>
            <pc:docMk/>
            <pc:sldMk cId="246031333" sldId="297"/>
            <ac:inkMk id="13" creationId="{7F084565-9FDF-AE49-D2FB-CA459518A8B0}"/>
          </ac:inkMkLst>
        </pc:inkChg>
        <pc:inkChg chg="add del">
          <ac:chgData name="Gopal Sonune" userId="a84d000b-e407-4958-bec6-a75de855f8bf" providerId="ADAL" clId="{30FBC2AF-913B-8D42-A59A-93906D448FA7}" dt="2023-04-10T18:23:35.778" v="10"/>
          <ac:inkMkLst>
            <pc:docMk/>
            <pc:sldMk cId="246031333" sldId="297"/>
            <ac:inkMk id="14" creationId="{4B627724-D26D-2F3D-7BAE-145C1811137A}"/>
          </ac:inkMkLst>
        </pc:inkChg>
        <pc:inkChg chg="add del">
          <ac:chgData name="Gopal Sonune" userId="a84d000b-e407-4958-bec6-a75de855f8bf" providerId="ADAL" clId="{30FBC2AF-913B-8D42-A59A-93906D448FA7}" dt="2023-04-10T18:23:35.778" v="10"/>
          <ac:inkMkLst>
            <pc:docMk/>
            <pc:sldMk cId="246031333" sldId="297"/>
            <ac:inkMk id="15" creationId="{51D237B4-1CC9-A4F7-06E6-3DBFABC96BDC}"/>
          </ac:inkMkLst>
        </pc:inkChg>
        <pc:inkChg chg="add del reco">
          <ac:chgData name="Gopal Sonune" userId="a84d000b-e407-4958-bec6-a75de855f8bf" providerId="ADAL" clId="{30FBC2AF-913B-8D42-A59A-93906D448FA7}" dt="2023-04-10T18:36:05.690" v="94"/>
          <ac:inkMkLst>
            <pc:docMk/>
            <pc:sldMk cId="246031333" sldId="297"/>
            <ac:inkMk id="16" creationId="{F7291386-71E6-DA25-D732-A909CBAF7BC9}"/>
          </ac:inkMkLst>
        </pc:inkChg>
        <pc:inkChg chg="add del">
          <ac:chgData name="Gopal Sonune" userId="a84d000b-e407-4958-bec6-a75de855f8bf" providerId="ADAL" clId="{30FBC2AF-913B-8D42-A59A-93906D448FA7}" dt="2023-04-10T18:23:45.018" v="16"/>
          <ac:inkMkLst>
            <pc:docMk/>
            <pc:sldMk cId="246031333" sldId="297"/>
            <ac:inkMk id="17" creationId="{8D745AD0-AE4D-B7F9-8169-21B3275DEA94}"/>
          </ac:inkMkLst>
        </pc:inkChg>
        <pc:inkChg chg="add del">
          <ac:chgData name="Gopal Sonune" userId="a84d000b-e407-4958-bec6-a75de855f8bf" providerId="ADAL" clId="{30FBC2AF-913B-8D42-A59A-93906D448FA7}" dt="2023-04-10T18:23:45.018" v="16"/>
          <ac:inkMkLst>
            <pc:docMk/>
            <pc:sldMk cId="246031333" sldId="297"/>
            <ac:inkMk id="18" creationId="{CD64D89D-7645-DB3E-CD3D-03128F6B7F9E}"/>
          </ac:inkMkLst>
        </pc:inkChg>
        <pc:inkChg chg="add del">
          <ac:chgData name="Gopal Sonune" userId="a84d000b-e407-4958-bec6-a75de855f8bf" providerId="ADAL" clId="{30FBC2AF-913B-8D42-A59A-93906D448FA7}" dt="2023-04-10T18:23:45.018" v="16"/>
          <ac:inkMkLst>
            <pc:docMk/>
            <pc:sldMk cId="246031333" sldId="297"/>
            <ac:inkMk id="19" creationId="{34E5E1DB-1CB7-40D0-15BB-DCB514A99B6D}"/>
          </ac:inkMkLst>
        </pc:inkChg>
        <pc:inkChg chg="add del">
          <ac:chgData name="Gopal Sonune" userId="a84d000b-e407-4958-bec6-a75de855f8bf" providerId="ADAL" clId="{30FBC2AF-913B-8D42-A59A-93906D448FA7}" dt="2023-04-10T18:23:45.018" v="16"/>
          <ac:inkMkLst>
            <pc:docMk/>
            <pc:sldMk cId="246031333" sldId="297"/>
            <ac:inkMk id="20" creationId="{C4713496-355B-09B7-F764-AB7AC656B810}"/>
          </ac:inkMkLst>
        </pc:inkChg>
        <pc:inkChg chg="add del">
          <ac:chgData name="Gopal Sonune" userId="a84d000b-e407-4958-bec6-a75de855f8bf" providerId="ADAL" clId="{30FBC2AF-913B-8D42-A59A-93906D448FA7}" dt="2023-04-10T18:23:45.018" v="16"/>
          <ac:inkMkLst>
            <pc:docMk/>
            <pc:sldMk cId="246031333" sldId="297"/>
            <ac:inkMk id="21" creationId="{314BE596-2F08-ED2E-B75B-0185AF00FCE2}"/>
          </ac:inkMkLst>
        </pc:inkChg>
        <pc:inkChg chg="add del reco">
          <ac:chgData name="Gopal Sonune" userId="a84d000b-e407-4958-bec6-a75de855f8bf" providerId="ADAL" clId="{30FBC2AF-913B-8D42-A59A-93906D448FA7}" dt="2023-04-10T18:36:05.628" v="82"/>
          <ac:inkMkLst>
            <pc:docMk/>
            <pc:sldMk cId="246031333" sldId="297"/>
            <ac:inkMk id="22" creationId="{992F667D-B5D2-9A3D-E0E9-501AB634670F}"/>
          </ac:inkMkLst>
        </pc:inkChg>
        <pc:inkChg chg="add del reco">
          <ac:chgData name="Gopal Sonune" userId="a84d000b-e407-4958-bec6-a75de855f8bf" providerId="ADAL" clId="{30FBC2AF-913B-8D42-A59A-93906D448FA7}" dt="2023-04-10T18:36:05.718" v="100"/>
          <ac:inkMkLst>
            <pc:docMk/>
            <pc:sldMk cId="246031333" sldId="297"/>
            <ac:inkMk id="23" creationId="{80646312-1865-07EC-FF86-C313CC408647}"/>
          </ac:inkMkLst>
        </pc:inkChg>
        <pc:inkChg chg="add del">
          <ac:chgData name="Gopal Sonune" userId="a84d000b-e407-4958-bec6-a75de855f8bf" providerId="ADAL" clId="{30FBC2AF-913B-8D42-A59A-93906D448FA7}" dt="2023-04-10T18:23:58.088" v="20"/>
          <ac:inkMkLst>
            <pc:docMk/>
            <pc:sldMk cId="246031333" sldId="297"/>
            <ac:inkMk id="24" creationId="{05EDCB74-68F9-7014-BE72-33934B6D02D4}"/>
          </ac:inkMkLst>
        </pc:inkChg>
        <pc:inkChg chg="add del">
          <ac:chgData name="Gopal Sonune" userId="a84d000b-e407-4958-bec6-a75de855f8bf" providerId="ADAL" clId="{30FBC2AF-913B-8D42-A59A-93906D448FA7}" dt="2023-04-10T18:23:58.088" v="20"/>
          <ac:inkMkLst>
            <pc:docMk/>
            <pc:sldMk cId="246031333" sldId="297"/>
            <ac:inkMk id="25" creationId="{9E8DA489-1FFD-B016-9F8D-62E61F032DB6}"/>
          </ac:inkMkLst>
        </pc:inkChg>
        <pc:inkChg chg="add del">
          <ac:chgData name="Gopal Sonune" userId="a84d000b-e407-4958-bec6-a75de855f8bf" providerId="ADAL" clId="{30FBC2AF-913B-8D42-A59A-93906D448FA7}" dt="2023-04-10T18:23:58.088" v="20"/>
          <ac:inkMkLst>
            <pc:docMk/>
            <pc:sldMk cId="246031333" sldId="297"/>
            <ac:inkMk id="26" creationId="{2EEA1B96-0EEA-9E7D-146F-0968545AEC1D}"/>
          </ac:inkMkLst>
        </pc:inkChg>
        <pc:inkChg chg="add del reco">
          <ac:chgData name="Gopal Sonune" userId="a84d000b-e407-4958-bec6-a75de855f8bf" providerId="ADAL" clId="{30FBC2AF-913B-8D42-A59A-93906D448FA7}" dt="2023-04-10T18:36:05.698" v="96"/>
          <ac:inkMkLst>
            <pc:docMk/>
            <pc:sldMk cId="246031333" sldId="297"/>
            <ac:inkMk id="27" creationId="{CC7FF9C7-1299-53A1-1824-28EAB74C27F4}"/>
          </ac:inkMkLst>
        </pc:inkChg>
        <pc:inkChg chg="add del">
          <ac:chgData name="Gopal Sonune" userId="a84d000b-e407-4958-bec6-a75de855f8bf" providerId="ADAL" clId="{30FBC2AF-913B-8D42-A59A-93906D448FA7}" dt="2023-04-10T18:24:01.410" v="23"/>
          <ac:inkMkLst>
            <pc:docMk/>
            <pc:sldMk cId="246031333" sldId="297"/>
            <ac:inkMk id="28" creationId="{2C3ACE65-E0E7-4F8F-EA63-815A24F4B849}"/>
          </ac:inkMkLst>
        </pc:inkChg>
        <pc:inkChg chg="add del">
          <ac:chgData name="Gopal Sonune" userId="a84d000b-e407-4958-bec6-a75de855f8bf" providerId="ADAL" clId="{30FBC2AF-913B-8D42-A59A-93906D448FA7}" dt="2023-04-10T18:24:01.410" v="23"/>
          <ac:inkMkLst>
            <pc:docMk/>
            <pc:sldMk cId="246031333" sldId="297"/>
            <ac:inkMk id="29" creationId="{8C02B7D4-B8CA-E8B4-771D-CA6512986C37}"/>
          </ac:inkMkLst>
        </pc:inkChg>
        <pc:inkChg chg="add del reco">
          <ac:chgData name="Gopal Sonune" userId="a84d000b-e407-4958-bec6-a75de855f8bf" providerId="ADAL" clId="{30FBC2AF-913B-8D42-A59A-93906D448FA7}" dt="2023-04-10T18:24:19.965" v="31"/>
          <ac:inkMkLst>
            <pc:docMk/>
            <pc:sldMk cId="246031333" sldId="297"/>
            <ac:inkMk id="30" creationId="{FF4E870D-C71A-F9B1-DB5A-81448A3FA362}"/>
          </ac:inkMkLst>
        </pc:inkChg>
        <pc:inkChg chg="add del">
          <ac:chgData name="Gopal Sonune" userId="a84d000b-e407-4958-bec6-a75de855f8bf" providerId="ADAL" clId="{30FBC2AF-913B-8D42-A59A-93906D448FA7}" dt="2023-04-10T18:24:03.814" v="28"/>
          <ac:inkMkLst>
            <pc:docMk/>
            <pc:sldMk cId="246031333" sldId="297"/>
            <ac:inkMk id="31" creationId="{86BF8BEF-6B5E-51F1-6FAC-E151DAED424E}"/>
          </ac:inkMkLst>
        </pc:inkChg>
        <pc:inkChg chg="add del">
          <ac:chgData name="Gopal Sonune" userId="a84d000b-e407-4958-bec6-a75de855f8bf" providerId="ADAL" clId="{30FBC2AF-913B-8D42-A59A-93906D448FA7}" dt="2023-04-10T18:24:03.814" v="28"/>
          <ac:inkMkLst>
            <pc:docMk/>
            <pc:sldMk cId="246031333" sldId="297"/>
            <ac:inkMk id="32" creationId="{5CC5E2DB-A20B-6C20-912E-61E9EBAC98DE}"/>
          </ac:inkMkLst>
        </pc:inkChg>
        <pc:inkChg chg="add del">
          <ac:chgData name="Gopal Sonune" userId="a84d000b-e407-4958-bec6-a75de855f8bf" providerId="ADAL" clId="{30FBC2AF-913B-8D42-A59A-93906D448FA7}" dt="2023-04-10T18:24:03.814" v="28"/>
          <ac:inkMkLst>
            <pc:docMk/>
            <pc:sldMk cId="246031333" sldId="297"/>
            <ac:inkMk id="33" creationId="{56C2C0C4-252C-BCFD-F662-E77188F69E51}"/>
          </ac:inkMkLst>
        </pc:inkChg>
        <pc:inkChg chg="add del">
          <ac:chgData name="Gopal Sonune" userId="a84d000b-e407-4958-bec6-a75de855f8bf" providerId="ADAL" clId="{30FBC2AF-913B-8D42-A59A-93906D448FA7}" dt="2023-04-10T18:24:03.814" v="28"/>
          <ac:inkMkLst>
            <pc:docMk/>
            <pc:sldMk cId="246031333" sldId="297"/>
            <ac:inkMk id="34" creationId="{53B69660-035C-4FF0-3C74-620D24E8D84C}"/>
          </ac:inkMkLst>
        </pc:inkChg>
        <pc:inkChg chg="add del reco">
          <ac:chgData name="Gopal Sonune" userId="a84d000b-e407-4958-bec6-a75de855f8bf" providerId="ADAL" clId="{30FBC2AF-913B-8D42-A59A-93906D448FA7}" dt="2023-04-10T18:24:19.970" v="32"/>
          <ac:inkMkLst>
            <pc:docMk/>
            <pc:sldMk cId="246031333" sldId="297"/>
            <ac:inkMk id="35" creationId="{5B022A0D-0894-13C1-19EA-43E7395B7291}"/>
          </ac:inkMkLst>
        </pc:inkChg>
        <pc:inkChg chg="add del">
          <ac:chgData name="Gopal Sonune" userId="a84d000b-e407-4958-bec6-a75de855f8bf" providerId="ADAL" clId="{30FBC2AF-913B-8D42-A59A-93906D448FA7}" dt="2023-04-10T18:24:18.273" v="30"/>
          <ac:inkMkLst>
            <pc:docMk/>
            <pc:sldMk cId="246031333" sldId="297"/>
            <ac:inkMk id="36" creationId="{A2824FFD-5846-CBF2-EC85-FF1D97F7043A}"/>
          </ac:inkMkLst>
        </pc:inkChg>
        <pc:inkChg chg="add del">
          <ac:chgData name="Gopal Sonune" userId="a84d000b-e407-4958-bec6-a75de855f8bf" providerId="ADAL" clId="{30FBC2AF-913B-8D42-A59A-93906D448FA7}" dt="2023-04-10T18:24:24.378" v="36"/>
          <ac:inkMkLst>
            <pc:docMk/>
            <pc:sldMk cId="246031333" sldId="297"/>
            <ac:inkMk id="37" creationId="{8BBCF063-A983-B0C2-CF75-09BA967F3212}"/>
          </ac:inkMkLst>
        </pc:inkChg>
        <pc:inkChg chg="add del">
          <ac:chgData name="Gopal Sonune" userId="a84d000b-e407-4958-bec6-a75de855f8bf" providerId="ADAL" clId="{30FBC2AF-913B-8D42-A59A-93906D448FA7}" dt="2023-04-10T18:24:24.378" v="36"/>
          <ac:inkMkLst>
            <pc:docMk/>
            <pc:sldMk cId="246031333" sldId="297"/>
            <ac:inkMk id="38" creationId="{B1AAD12F-A053-EF04-F1B2-A8D743621CF7}"/>
          </ac:inkMkLst>
        </pc:inkChg>
        <pc:inkChg chg="add del">
          <ac:chgData name="Gopal Sonune" userId="a84d000b-e407-4958-bec6-a75de855f8bf" providerId="ADAL" clId="{30FBC2AF-913B-8D42-A59A-93906D448FA7}" dt="2023-04-10T18:24:24.378" v="36"/>
          <ac:inkMkLst>
            <pc:docMk/>
            <pc:sldMk cId="246031333" sldId="297"/>
            <ac:inkMk id="39" creationId="{CF23AF2E-187D-3595-5735-FC9D5ACD476A}"/>
          </ac:inkMkLst>
        </pc:inkChg>
        <pc:inkChg chg="add del reco">
          <ac:chgData name="Gopal Sonune" userId="a84d000b-e407-4958-bec6-a75de855f8bf" providerId="ADAL" clId="{30FBC2AF-913B-8D42-A59A-93906D448FA7}" dt="2023-04-10T18:36:05.694" v="95"/>
          <ac:inkMkLst>
            <pc:docMk/>
            <pc:sldMk cId="246031333" sldId="297"/>
            <ac:inkMk id="40" creationId="{38442DC2-2700-2BEA-5BD6-A681366B5C9C}"/>
          </ac:inkMkLst>
        </pc:inkChg>
        <pc:inkChg chg="add del">
          <ac:chgData name="Gopal Sonune" userId="a84d000b-e407-4958-bec6-a75de855f8bf" providerId="ADAL" clId="{30FBC2AF-913B-8D42-A59A-93906D448FA7}" dt="2023-04-10T18:24:31.225" v="39"/>
          <ac:inkMkLst>
            <pc:docMk/>
            <pc:sldMk cId="246031333" sldId="297"/>
            <ac:inkMk id="41" creationId="{053ACD83-6FEF-8CF9-2F9C-A5C5264ECAE3}"/>
          </ac:inkMkLst>
        </pc:inkChg>
        <pc:inkChg chg="add del">
          <ac:chgData name="Gopal Sonune" userId="a84d000b-e407-4958-bec6-a75de855f8bf" providerId="ADAL" clId="{30FBC2AF-913B-8D42-A59A-93906D448FA7}" dt="2023-04-10T18:24:31.225" v="39"/>
          <ac:inkMkLst>
            <pc:docMk/>
            <pc:sldMk cId="246031333" sldId="297"/>
            <ac:inkMk id="42" creationId="{6F4F4D5C-C135-0526-81A1-A6A690C2895C}"/>
          </ac:inkMkLst>
        </pc:inkChg>
        <pc:inkChg chg="add del reco">
          <ac:chgData name="Gopal Sonune" userId="a84d000b-e407-4958-bec6-a75de855f8bf" providerId="ADAL" clId="{30FBC2AF-913B-8D42-A59A-93906D448FA7}" dt="2023-04-10T18:36:05.632" v="83"/>
          <ac:inkMkLst>
            <pc:docMk/>
            <pc:sldMk cId="246031333" sldId="297"/>
            <ac:inkMk id="43" creationId="{5C318569-B175-AFC9-8A6E-6BEFF2857597}"/>
          </ac:inkMkLst>
        </pc:inkChg>
        <pc:inkChg chg="add del">
          <ac:chgData name="Gopal Sonune" userId="a84d000b-e407-4958-bec6-a75de855f8bf" providerId="ADAL" clId="{30FBC2AF-913B-8D42-A59A-93906D448FA7}" dt="2023-04-10T18:25:47.722" v="50"/>
          <ac:inkMkLst>
            <pc:docMk/>
            <pc:sldMk cId="246031333" sldId="297"/>
            <ac:inkMk id="44" creationId="{3232ACA3-B738-347B-E064-166604A432D0}"/>
          </ac:inkMkLst>
        </pc:inkChg>
        <pc:inkChg chg="add del">
          <ac:chgData name="Gopal Sonune" userId="a84d000b-e407-4958-bec6-a75de855f8bf" providerId="ADAL" clId="{30FBC2AF-913B-8D42-A59A-93906D448FA7}" dt="2023-04-10T18:25:47.722" v="50"/>
          <ac:inkMkLst>
            <pc:docMk/>
            <pc:sldMk cId="246031333" sldId="297"/>
            <ac:inkMk id="45" creationId="{AE5E5705-E6F3-4AF6-9587-C178ECAD2E1A}"/>
          </ac:inkMkLst>
        </pc:inkChg>
        <pc:inkChg chg="add del">
          <ac:chgData name="Gopal Sonune" userId="a84d000b-e407-4958-bec6-a75de855f8bf" providerId="ADAL" clId="{30FBC2AF-913B-8D42-A59A-93906D448FA7}" dt="2023-04-10T18:36:05.701" v="97"/>
          <ac:inkMkLst>
            <pc:docMk/>
            <pc:sldMk cId="246031333" sldId="297"/>
            <ac:inkMk id="46" creationId="{639C5952-5A41-99DD-1502-E75089C6A7F5}"/>
          </ac:inkMkLst>
        </pc:inkChg>
        <pc:inkChg chg="add del">
          <ac:chgData name="Gopal Sonune" userId="a84d000b-e407-4958-bec6-a75de855f8bf" providerId="ADAL" clId="{30FBC2AF-913B-8D42-A59A-93906D448FA7}" dt="2023-04-10T18:36:05.751" v="107"/>
          <ac:inkMkLst>
            <pc:docMk/>
            <pc:sldMk cId="246031333" sldId="297"/>
            <ac:inkMk id="47" creationId="{99985AD1-DE97-36D2-E6D5-73B052F97188}"/>
          </ac:inkMkLst>
        </pc:inkChg>
        <pc:inkChg chg="add del">
          <ac:chgData name="Gopal Sonune" userId="a84d000b-e407-4958-bec6-a75de855f8bf" providerId="ADAL" clId="{30FBC2AF-913B-8D42-A59A-93906D448FA7}" dt="2023-04-10T18:36:05.681" v="92"/>
          <ac:inkMkLst>
            <pc:docMk/>
            <pc:sldMk cId="246031333" sldId="297"/>
            <ac:inkMk id="48" creationId="{0D3CA0CE-5165-7E32-1119-A2A5DE18B2AF}"/>
          </ac:inkMkLst>
        </pc:inkChg>
        <pc:inkChg chg="add del">
          <ac:chgData name="Gopal Sonune" userId="a84d000b-e407-4958-bec6-a75de855f8bf" providerId="ADAL" clId="{30FBC2AF-913B-8D42-A59A-93906D448FA7}" dt="2023-04-10T18:36:05.664" v="89"/>
          <ac:inkMkLst>
            <pc:docMk/>
            <pc:sldMk cId="246031333" sldId="297"/>
            <ac:inkMk id="49" creationId="{A3FDB8FE-643B-892A-799A-14FC090C96E0}"/>
          </ac:inkMkLst>
        </pc:inkChg>
        <pc:inkChg chg="add del">
          <ac:chgData name="Gopal Sonune" userId="a84d000b-e407-4958-bec6-a75de855f8bf" providerId="ADAL" clId="{30FBC2AF-913B-8D42-A59A-93906D448FA7}" dt="2023-04-10T18:25:14.030" v="48"/>
          <ac:inkMkLst>
            <pc:docMk/>
            <pc:sldMk cId="246031333" sldId="297"/>
            <ac:inkMk id="50" creationId="{BF0BA067-2065-5527-A812-3C06F9050036}"/>
          </ac:inkMkLst>
        </pc:inkChg>
        <pc:inkChg chg="add del">
          <ac:chgData name="Gopal Sonune" userId="a84d000b-e407-4958-bec6-a75de855f8bf" providerId="ADAL" clId="{30FBC2AF-913B-8D42-A59A-93906D448FA7}" dt="2023-04-10T18:25:14.030" v="48"/>
          <ac:inkMkLst>
            <pc:docMk/>
            <pc:sldMk cId="246031333" sldId="297"/>
            <ac:inkMk id="51" creationId="{1268DA17-632F-4F44-74F5-23C2AF300AB4}"/>
          </ac:inkMkLst>
        </pc:inkChg>
        <pc:inkChg chg="add del reco">
          <ac:chgData name="Gopal Sonune" userId="a84d000b-e407-4958-bec6-a75de855f8bf" providerId="ADAL" clId="{30FBC2AF-913B-8D42-A59A-93906D448FA7}" dt="2023-04-10T18:36:05.652" v="87"/>
          <ac:inkMkLst>
            <pc:docMk/>
            <pc:sldMk cId="246031333" sldId="297"/>
            <ac:inkMk id="52" creationId="{E1EC4077-D6E4-6B61-4F55-3392105E9D02}"/>
          </ac:inkMkLst>
        </pc:inkChg>
        <pc:inkChg chg="add del">
          <ac:chgData name="Gopal Sonune" userId="a84d000b-e407-4958-bec6-a75de855f8bf" providerId="ADAL" clId="{30FBC2AF-913B-8D42-A59A-93906D448FA7}" dt="2023-04-10T18:25:47.722" v="50"/>
          <ac:inkMkLst>
            <pc:docMk/>
            <pc:sldMk cId="246031333" sldId="297"/>
            <ac:inkMk id="53" creationId="{606CA549-225A-9D06-8FFF-8E9A929CAF7B}"/>
          </ac:inkMkLst>
        </pc:inkChg>
        <pc:inkChg chg="add del reco">
          <ac:chgData name="Gopal Sonune" userId="a84d000b-e407-4958-bec6-a75de855f8bf" providerId="ADAL" clId="{30FBC2AF-913B-8D42-A59A-93906D448FA7}" dt="2023-04-10T18:36:05.672" v="90"/>
          <ac:inkMkLst>
            <pc:docMk/>
            <pc:sldMk cId="246031333" sldId="297"/>
            <ac:inkMk id="54" creationId="{743D4227-FE3E-2987-9C44-9562431D32CD}"/>
          </ac:inkMkLst>
        </pc:inkChg>
        <pc:inkChg chg="add del">
          <ac:chgData name="Gopal Sonune" userId="a84d000b-e407-4958-bec6-a75de855f8bf" providerId="ADAL" clId="{30FBC2AF-913B-8D42-A59A-93906D448FA7}" dt="2023-04-10T18:36:05.647" v="86"/>
          <ac:inkMkLst>
            <pc:docMk/>
            <pc:sldMk cId="246031333" sldId="297"/>
            <ac:inkMk id="55" creationId="{6F43E498-9D25-0A58-D92F-3EDCF399025E}"/>
          </ac:inkMkLst>
        </pc:inkChg>
        <pc:inkChg chg="add del">
          <ac:chgData name="Gopal Sonune" userId="a84d000b-e407-4958-bec6-a75de855f8bf" providerId="ADAL" clId="{30FBC2AF-913B-8D42-A59A-93906D448FA7}" dt="2023-04-10T18:27:32.556" v="54"/>
          <ac:inkMkLst>
            <pc:docMk/>
            <pc:sldMk cId="246031333" sldId="297"/>
            <ac:inkMk id="56" creationId="{39B3A765-329C-7235-8824-1F6C73E670BB}"/>
          </ac:inkMkLst>
        </pc:inkChg>
        <pc:inkChg chg="add del">
          <ac:chgData name="Gopal Sonune" userId="a84d000b-e407-4958-bec6-a75de855f8bf" providerId="ADAL" clId="{30FBC2AF-913B-8D42-A59A-93906D448FA7}" dt="2023-04-10T18:27:32.556" v="54"/>
          <ac:inkMkLst>
            <pc:docMk/>
            <pc:sldMk cId="246031333" sldId="297"/>
            <ac:inkMk id="57" creationId="{9F98B855-80E3-171C-56F1-E2C68090CEE9}"/>
          </ac:inkMkLst>
        </pc:inkChg>
        <pc:inkChg chg="add del reco">
          <ac:chgData name="Gopal Sonune" userId="a84d000b-e407-4958-bec6-a75de855f8bf" providerId="ADAL" clId="{30FBC2AF-913B-8D42-A59A-93906D448FA7}" dt="2023-04-10T18:36:05.757" v="108"/>
          <ac:inkMkLst>
            <pc:docMk/>
            <pc:sldMk cId="246031333" sldId="297"/>
            <ac:inkMk id="58" creationId="{D7434DB2-D666-C019-1F44-648A179891AD}"/>
          </ac:inkMkLst>
        </pc:inkChg>
        <pc:inkChg chg="add del">
          <ac:chgData name="Gopal Sonune" userId="a84d000b-e407-4958-bec6-a75de855f8bf" providerId="ADAL" clId="{30FBC2AF-913B-8D42-A59A-93906D448FA7}" dt="2023-04-10T18:36:05.736" v="104"/>
          <ac:inkMkLst>
            <pc:docMk/>
            <pc:sldMk cId="246031333" sldId="297"/>
            <ac:inkMk id="59" creationId="{5F455130-D56A-F756-3476-153F2D3E8A5F}"/>
          </ac:inkMkLst>
        </pc:inkChg>
        <pc:inkChg chg="add del">
          <ac:chgData name="Gopal Sonune" userId="a84d000b-e407-4958-bec6-a75de855f8bf" providerId="ADAL" clId="{30FBC2AF-913B-8D42-A59A-93906D448FA7}" dt="2023-04-10T18:28:14.815" v="60"/>
          <ac:inkMkLst>
            <pc:docMk/>
            <pc:sldMk cId="246031333" sldId="297"/>
            <ac:inkMk id="60" creationId="{FB852AD9-B197-4A17-0B38-272ADD6FCD44}"/>
          </ac:inkMkLst>
        </pc:inkChg>
        <pc:inkChg chg="add del">
          <ac:chgData name="Gopal Sonune" userId="a84d000b-e407-4958-bec6-a75de855f8bf" providerId="ADAL" clId="{30FBC2AF-913B-8D42-A59A-93906D448FA7}" dt="2023-04-10T18:28:14.815" v="60"/>
          <ac:inkMkLst>
            <pc:docMk/>
            <pc:sldMk cId="246031333" sldId="297"/>
            <ac:inkMk id="61" creationId="{C22EFE9A-3265-48EB-5BF7-218A137A4C23}"/>
          </ac:inkMkLst>
        </pc:inkChg>
        <pc:inkChg chg="add del">
          <ac:chgData name="Gopal Sonune" userId="a84d000b-e407-4958-bec6-a75de855f8bf" providerId="ADAL" clId="{30FBC2AF-913B-8D42-A59A-93906D448FA7}" dt="2023-04-10T18:28:14.815" v="60"/>
          <ac:inkMkLst>
            <pc:docMk/>
            <pc:sldMk cId="246031333" sldId="297"/>
            <ac:inkMk id="62" creationId="{C135DD84-2A59-7748-7ACA-FDEAE644C5EB}"/>
          </ac:inkMkLst>
        </pc:inkChg>
        <pc:inkChg chg="add del">
          <ac:chgData name="Gopal Sonune" userId="a84d000b-e407-4958-bec6-a75de855f8bf" providerId="ADAL" clId="{30FBC2AF-913B-8D42-A59A-93906D448FA7}" dt="2023-04-10T18:36:05.762" v="109"/>
          <ac:inkMkLst>
            <pc:docMk/>
            <pc:sldMk cId="246031333" sldId="297"/>
            <ac:inkMk id="63" creationId="{2B314984-0B2C-9750-51BF-AD9BD7607B74}"/>
          </ac:inkMkLst>
        </pc:inkChg>
        <pc:inkChg chg="add del reco">
          <ac:chgData name="Gopal Sonune" userId="a84d000b-e407-4958-bec6-a75de855f8bf" providerId="ADAL" clId="{30FBC2AF-913B-8D42-A59A-93906D448FA7}" dt="2023-04-10T18:36:05.741" v="105"/>
          <ac:inkMkLst>
            <pc:docMk/>
            <pc:sldMk cId="246031333" sldId="297"/>
            <ac:inkMk id="64" creationId="{E7A91FF7-D268-8372-DEE5-2C676A3D0C4D}"/>
          </ac:inkMkLst>
        </pc:inkChg>
        <pc:inkChg chg="add del">
          <ac:chgData name="Gopal Sonune" userId="a84d000b-e407-4958-bec6-a75de855f8bf" providerId="ADAL" clId="{30FBC2AF-913B-8D42-A59A-93906D448FA7}" dt="2023-04-10T18:28:24.082" v="63"/>
          <ac:inkMkLst>
            <pc:docMk/>
            <pc:sldMk cId="246031333" sldId="297"/>
            <ac:inkMk id="65" creationId="{642132DD-E348-9969-E24F-0C824706E3C6}"/>
          </ac:inkMkLst>
        </pc:inkChg>
        <pc:inkChg chg="add del">
          <ac:chgData name="Gopal Sonune" userId="a84d000b-e407-4958-bec6-a75de855f8bf" providerId="ADAL" clId="{30FBC2AF-913B-8D42-A59A-93906D448FA7}" dt="2023-04-10T18:28:24.082" v="63"/>
          <ac:inkMkLst>
            <pc:docMk/>
            <pc:sldMk cId="246031333" sldId="297"/>
            <ac:inkMk id="66" creationId="{9FF95BD4-00E3-1F0E-B712-81D18438F184}"/>
          </ac:inkMkLst>
        </pc:inkChg>
        <pc:inkChg chg="add del reco">
          <ac:chgData name="Gopal Sonune" userId="a84d000b-e407-4958-bec6-a75de855f8bf" providerId="ADAL" clId="{30FBC2AF-913B-8D42-A59A-93906D448FA7}" dt="2023-04-10T18:36:05.642" v="85"/>
          <ac:inkMkLst>
            <pc:docMk/>
            <pc:sldMk cId="246031333" sldId="297"/>
            <ac:inkMk id="67" creationId="{C37A4C75-0B68-36D9-A897-61F660A5F296}"/>
          </ac:inkMkLst>
        </pc:inkChg>
        <pc:inkChg chg="add del">
          <ac:chgData name="Gopal Sonune" userId="a84d000b-e407-4958-bec6-a75de855f8bf" providerId="ADAL" clId="{30FBC2AF-913B-8D42-A59A-93906D448FA7}" dt="2023-04-10T18:28:47.836" v="66"/>
          <ac:inkMkLst>
            <pc:docMk/>
            <pc:sldMk cId="246031333" sldId="297"/>
            <ac:inkMk id="68" creationId="{A67AC5B1-9794-5585-A61F-11817F329D6D}"/>
          </ac:inkMkLst>
        </pc:inkChg>
        <pc:inkChg chg="add del">
          <ac:chgData name="Gopal Sonune" userId="a84d000b-e407-4958-bec6-a75de855f8bf" providerId="ADAL" clId="{30FBC2AF-913B-8D42-A59A-93906D448FA7}" dt="2023-04-10T18:28:47.836" v="66"/>
          <ac:inkMkLst>
            <pc:docMk/>
            <pc:sldMk cId="246031333" sldId="297"/>
            <ac:inkMk id="69" creationId="{992C2B19-B662-54EB-DF2A-ACEB56B05C57}"/>
          </ac:inkMkLst>
        </pc:inkChg>
        <pc:inkChg chg="add del reco">
          <ac:chgData name="Gopal Sonune" userId="a84d000b-e407-4958-bec6-a75de855f8bf" providerId="ADAL" clId="{30FBC2AF-913B-8D42-A59A-93906D448FA7}" dt="2023-04-10T18:36:05.655" v="88"/>
          <ac:inkMkLst>
            <pc:docMk/>
            <pc:sldMk cId="246031333" sldId="297"/>
            <ac:inkMk id="70" creationId="{5B101ED9-ACB6-CB90-637C-F8A300CED10A}"/>
          </ac:inkMkLst>
        </pc:inkChg>
        <pc:inkChg chg="add del">
          <ac:chgData name="Gopal Sonune" userId="a84d000b-e407-4958-bec6-a75de855f8bf" providerId="ADAL" clId="{30FBC2AF-913B-8D42-A59A-93906D448FA7}" dt="2023-04-10T18:36:05.724" v="101"/>
          <ac:inkMkLst>
            <pc:docMk/>
            <pc:sldMk cId="246031333" sldId="297"/>
            <ac:inkMk id="71" creationId="{CF28A5B2-CE4F-15CA-F085-1CBE429AF9F5}"/>
          </ac:inkMkLst>
        </pc:inkChg>
        <pc:inkChg chg="add del">
          <ac:chgData name="Gopal Sonune" userId="a84d000b-e407-4958-bec6-a75de855f8bf" providerId="ADAL" clId="{30FBC2AF-913B-8D42-A59A-93906D448FA7}" dt="2023-04-10T18:36:05.745" v="106"/>
          <ac:inkMkLst>
            <pc:docMk/>
            <pc:sldMk cId="246031333" sldId="297"/>
            <ac:inkMk id="72" creationId="{7E8CF910-9A11-DC03-EE21-E21640EBA59E}"/>
          </ac:inkMkLst>
        </pc:inkChg>
        <pc:inkChg chg="add del">
          <ac:chgData name="Gopal Sonune" userId="a84d000b-e407-4958-bec6-a75de855f8bf" providerId="ADAL" clId="{30FBC2AF-913B-8D42-A59A-93906D448FA7}" dt="2023-04-10T18:36:05.639" v="84"/>
          <ac:inkMkLst>
            <pc:docMk/>
            <pc:sldMk cId="246031333" sldId="297"/>
            <ac:inkMk id="73" creationId="{B6D40DC1-61D9-CCE7-04D5-1673C26AC86E}"/>
          </ac:inkMkLst>
        </pc:inkChg>
        <pc:inkChg chg="add del">
          <ac:chgData name="Gopal Sonune" userId="a84d000b-e407-4958-bec6-a75de855f8bf" providerId="ADAL" clId="{30FBC2AF-913B-8D42-A59A-93906D448FA7}" dt="2023-04-10T18:36:05.766" v="110"/>
          <ac:inkMkLst>
            <pc:docMk/>
            <pc:sldMk cId="246031333" sldId="297"/>
            <ac:inkMk id="74" creationId="{DEAFCE76-BCAA-E5FB-EF4D-B57DC283F96D}"/>
          </ac:inkMkLst>
        </pc:inkChg>
        <pc:inkChg chg="add del">
          <ac:chgData name="Gopal Sonune" userId="a84d000b-e407-4958-bec6-a75de855f8bf" providerId="ADAL" clId="{30FBC2AF-913B-8D42-A59A-93906D448FA7}" dt="2023-04-10T18:29:13.031" v="74"/>
          <ac:inkMkLst>
            <pc:docMk/>
            <pc:sldMk cId="246031333" sldId="297"/>
            <ac:inkMk id="75" creationId="{2FCB629E-1B9C-7B37-FCFF-8492BFDFF87E}"/>
          </ac:inkMkLst>
        </pc:inkChg>
        <pc:inkChg chg="add del">
          <ac:chgData name="Gopal Sonune" userId="a84d000b-e407-4958-bec6-a75de855f8bf" providerId="ADAL" clId="{30FBC2AF-913B-8D42-A59A-93906D448FA7}" dt="2023-04-10T18:29:13.031" v="74"/>
          <ac:inkMkLst>
            <pc:docMk/>
            <pc:sldMk cId="246031333" sldId="297"/>
            <ac:inkMk id="76" creationId="{55BC6168-653D-DE90-45E0-C3E33F08468E}"/>
          </ac:inkMkLst>
        </pc:inkChg>
        <pc:inkChg chg="add del">
          <ac:chgData name="Gopal Sonune" userId="a84d000b-e407-4958-bec6-a75de855f8bf" providerId="ADAL" clId="{30FBC2AF-913B-8D42-A59A-93906D448FA7}" dt="2023-04-10T18:29:13.031" v="74"/>
          <ac:inkMkLst>
            <pc:docMk/>
            <pc:sldMk cId="246031333" sldId="297"/>
            <ac:inkMk id="77" creationId="{E0786A2C-F4B4-09DD-93A1-A92B86D9F291}"/>
          </ac:inkMkLst>
        </pc:inkChg>
        <pc:inkChg chg="add del reco">
          <ac:chgData name="Gopal Sonune" userId="a84d000b-e407-4958-bec6-a75de855f8bf" providerId="ADAL" clId="{30FBC2AF-913B-8D42-A59A-93906D448FA7}" dt="2023-04-10T18:36:05.677" v="91"/>
          <ac:inkMkLst>
            <pc:docMk/>
            <pc:sldMk cId="246031333" sldId="297"/>
            <ac:inkMk id="78" creationId="{78030677-04AB-083E-4694-7F575A2117AB}"/>
          </ac:inkMkLst>
        </pc:inkChg>
      </pc:sldChg>
      <pc:sldChg chg="modSp">
        <pc:chgData name="Gopal Sonune" userId="a84d000b-e407-4958-bec6-a75de855f8bf" providerId="ADAL" clId="{30FBC2AF-913B-8D42-A59A-93906D448FA7}" dt="2023-04-09T18:07:20.207" v="0" actId="20577"/>
        <pc:sldMkLst>
          <pc:docMk/>
          <pc:sldMk cId="795781480" sldId="299"/>
        </pc:sldMkLst>
        <pc:spChg chg="mod">
          <ac:chgData name="Gopal Sonune" userId="a84d000b-e407-4958-bec6-a75de855f8bf" providerId="ADAL" clId="{30FBC2AF-913B-8D42-A59A-93906D448FA7}" dt="2023-04-09T18:07:20.207" v="0" actId="20577"/>
          <ac:spMkLst>
            <pc:docMk/>
            <pc:sldMk cId="795781480" sldId="299"/>
            <ac:spMk id="3" creationId="{D807652D-5801-412E-BD24-740664ED1532}"/>
          </ac:spMkLst>
        </pc:spChg>
      </pc:sldChg>
      <pc:sldChg chg="addSp delSp modSp">
        <pc:chgData name="Gopal Sonune" userId="a84d000b-e407-4958-bec6-a75de855f8bf" providerId="ADAL" clId="{30FBC2AF-913B-8D42-A59A-93906D448FA7}" dt="2023-04-10T18:35:06.249" v="80" actId="1076"/>
        <pc:sldMkLst>
          <pc:docMk/>
          <pc:sldMk cId="1951900951" sldId="308"/>
        </pc:sldMkLst>
        <pc:spChg chg="mod">
          <ac:chgData name="Gopal Sonune" userId="a84d000b-e407-4958-bec6-a75de855f8bf" providerId="ADAL" clId="{30FBC2AF-913B-8D42-A59A-93906D448FA7}" dt="2023-04-10T18:30:36.228" v="76" actId="1076"/>
          <ac:spMkLst>
            <pc:docMk/>
            <pc:sldMk cId="1951900951" sldId="308"/>
            <ac:spMk id="23" creationId="{A17BB44B-56A9-4042-B12D-8591F0497108}"/>
          </ac:spMkLst>
        </pc:spChg>
        <pc:spChg chg="mod">
          <ac:chgData name="Gopal Sonune" userId="a84d000b-e407-4958-bec6-a75de855f8bf" providerId="ADAL" clId="{30FBC2AF-913B-8D42-A59A-93906D448FA7}" dt="2023-04-10T18:35:06.249" v="80" actId="1076"/>
          <ac:spMkLst>
            <pc:docMk/>
            <pc:sldMk cId="1951900951" sldId="308"/>
            <ac:spMk id="27" creationId="{B297E79F-F40E-46DD-9E81-529A7B99F480}"/>
          </ac:spMkLst>
        </pc:spChg>
        <pc:inkChg chg="add del">
          <ac:chgData name="Gopal Sonune" userId="a84d000b-e407-4958-bec6-a75de855f8bf" providerId="ADAL" clId="{30FBC2AF-913B-8D42-A59A-93906D448FA7}" dt="2023-04-10T18:35:03.801" v="79"/>
          <ac:inkMkLst>
            <pc:docMk/>
            <pc:sldMk cId="1951900951" sldId="308"/>
            <ac:inkMk id="10" creationId="{BADAD8BF-F73E-4411-C229-C5DDAA943ED0}"/>
          </ac:inkMkLst>
        </pc:inkChg>
      </pc:sldChg>
      <pc:sldChg chg="modSp">
        <pc:chgData name="Gopal Sonune" userId="a84d000b-e407-4958-bec6-a75de855f8bf" providerId="ADAL" clId="{30FBC2AF-913B-8D42-A59A-93906D448FA7}" dt="2023-04-16T10:53:17.182" v="262" actId="20577"/>
        <pc:sldMkLst>
          <pc:docMk/>
          <pc:sldMk cId="2627860168" sldId="318"/>
        </pc:sldMkLst>
        <pc:spChg chg="mod">
          <ac:chgData name="Gopal Sonune" userId="a84d000b-e407-4958-bec6-a75de855f8bf" providerId="ADAL" clId="{30FBC2AF-913B-8D42-A59A-93906D448FA7}" dt="2023-04-16T10:52:44.193" v="258" actId="20577"/>
          <ac:spMkLst>
            <pc:docMk/>
            <pc:sldMk cId="2627860168" sldId="318"/>
            <ac:spMk id="77" creationId="{931F8AC9-A73A-4D6F-94E7-6125B0699AA9}"/>
          </ac:spMkLst>
        </pc:spChg>
        <pc:spChg chg="mod">
          <ac:chgData name="Gopal Sonune" userId="a84d000b-e407-4958-bec6-a75de855f8bf" providerId="ADAL" clId="{30FBC2AF-913B-8D42-A59A-93906D448FA7}" dt="2023-04-16T10:52:07.821" v="257" actId="20577"/>
          <ac:spMkLst>
            <pc:docMk/>
            <pc:sldMk cId="2627860168" sldId="318"/>
            <ac:spMk id="78" creationId="{A5617B14-C5D2-4EC6-BE51-77A575E89ABE}"/>
          </ac:spMkLst>
        </pc:spChg>
        <pc:spChg chg="mod">
          <ac:chgData name="Gopal Sonune" userId="a84d000b-e407-4958-bec6-a75de855f8bf" providerId="ADAL" clId="{30FBC2AF-913B-8D42-A59A-93906D448FA7}" dt="2023-04-16T10:53:17.182" v="262" actId="20577"/>
          <ac:spMkLst>
            <pc:docMk/>
            <pc:sldMk cId="2627860168" sldId="318"/>
            <ac:spMk id="79" creationId="{4D990B47-3123-4226-84C5-761F4093E442}"/>
          </ac:spMkLst>
        </pc:spChg>
      </pc:sldChg>
      <pc:sldChg chg="modSp addAnim delAnim">
        <pc:chgData name="Gopal Sonune" userId="a84d000b-e407-4958-bec6-a75de855f8bf" providerId="ADAL" clId="{30FBC2AF-913B-8D42-A59A-93906D448FA7}" dt="2023-04-16T23:54:13.485" v="277" actId="20577"/>
        <pc:sldMkLst>
          <pc:docMk/>
          <pc:sldMk cId="3434810494" sldId="323"/>
        </pc:sldMkLst>
        <pc:spChg chg="mod">
          <ac:chgData name="Gopal Sonune" userId="a84d000b-e407-4958-bec6-a75de855f8bf" providerId="ADAL" clId="{30FBC2AF-913B-8D42-A59A-93906D448FA7}" dt="2023-04-16T23:54:13.485" v="277" actId="20577"/>
          <ac:spMkLst>
            <pc:docMk/>
            <pc:sldMk cId="3434810494" sldId="323"/>
            <ac:spMk id="3" creationId="{2D43C599-4014-4552-9058-1B41EFD5D690}"/>
          </ac:spMkLst>
        </pc:spChg>
      </pc:sldChg>
    </pc:docChg>
  </pc:docChgLst>
  <pc:docChgLst>
    <pc:chgData name="Gopal Sonune" userId="a84d000b-e407-4958-bec6-a75de855f8bf" providerId="ADAL" clId="{CF47E8B6-4397-4372-811B-A0BF6FABB92D}"/>
    <pc:docChg chg="undo custSel addSld modSld sldOrd modSection">
      <pc:chgData name="Gopal Sonune" userId="a84d000b-e407-4958-bec6-a75de855f8bf" providerId="ADAL" clId="{CF47E8B6-4397-4372-811B-A0BF6FABB92D}" dt="2023-04-18T09:29:24.663" v="842" actId="20577"/>
      <pc:docMkLst>
        <pc:docMk/>
      </pc:docMkLst>
      <pc:sldChg chg="modSp mod">
        <pc:chgData name="Gopal Sonune" userId="a84d000b-e407-4958-bec6-a75de855f8bf" providerId="ADAL" clId="{CF47E8B6-4397-4372-811B-A0BF6FABB92D}" dt="2023-04-18T09:29:24.663" v="842" actId="20577"/>
        <pc:sldMkLst>
          <pc:docMk/>
          <pc:sldMk cId="2086214840" sldId="256"/>
        </pc:sldMkLst>
        <pc:spChg chg="mod">
          <ac:chgData name="Gopal Sonune" userId="a84d000b-e407-4958-bec6-a75de855f8bf" providerId="ADAL" clId="{CF47E8B6-4397-4372-811B-A0BF6FABB92D}" dt="2023-04-18T09:29:24.663" v="842" actId="20577"/>
          <ac:spMkLst>
            <pc:docMk/>
            <pc:sldMk cId="2086214840" sldId="256"/>
            <ac:spMk id="3" creationId="{23E50A13-32FB-4AC1-8F64-8093176D1DD9}"/>
          </ac:spMkLst>
        </pc:spChg>
      </pc:sldChg>
      <pc:sldChg chg="modSp mod">
        <pc:chgData name="Gopal Sonune" userId="a84d000b-e407-4958-bec6-a75de855f8bf" providerId="ADAL" clId="{CF47E8B6-4397-4372-811B-A0BF6FABB92D}" dt="2023-03-20T06:05:34.283" v="1" actId="20577"/>
        <pc:sldMkLst>
          <pc:docMk/>
          <pc:sldMk cId="559325213" sldId="261"/>
        </pc:sldMkLst>
        <pc:spChg chg="mod">
          <ac:chgData name="Gopal Sonune" userId="a84d000b-e407-4958-bec6-a75de855f8bf" providerId="ADAL" clId="{CF47E8B6-4397-4372-811B-A0BF6FABB92D}" dt="2023-03-20T06:05:34.283" v="1" actId="20577"/>
          <ac:spMkLst>
            <pc:docMk/>
            <pc:sldMk cId="559325213" sldId="261"/>
            <ac:spMk id="3" creationId="{D807652D-5801-412E-BD24-740664ED1532}"/>
          </ac:spMkLst>
        </pc:spChg>
      </pc:sldChg>
      <pc:sldChg chg="modSp mod">
        <pc:chgData name="Gopal Sonune" userId="a84d000b-e407-4958-bec6-a75de855f8bf" providerId="ADAL" clId="{CF47E8B6-4397-4372-811B-A0BF6FABB92D}" dt="2023-03-27T09:31:25.340" v="8" actId="21"/>
        <pc:sldMkLst>
          <pc:docMk/>
          <pc:sldMk cId="466598245" sldId="274"/>
        </pc:sldMkLst>
        <pc:spChg chg="mod">
          <ac:chgData name="Gopal Sonune" userId="a84d000b-e407-4958-bec6-a75de855f8bf" providerId="ADAL" clId="{CF47E8B6-4397-4372-811B-A0BF6FABB92D}" dt="2023-03-27T09:31:25.340" v="8" actId="21"/>
          <ac:spMkLst>
            <pc:docMk/>
            <pc:sldMk cId="466598245" sldId="274"/>
            <ac:spMk id="3" creationId="{D807652D-5801-412E-BD24-740664ED1532}"/>
          </ac:spMkLst>
        </pc:spChg>
      </pc:sldChg>
      <pc:sldChg chg="modSp mod">
        <pc:chgData name="Gopal Sonune" userId="a84d000b-e407-4958-bec6-a75de855f8bf" providerId="ADAL" clId="{CF47E8B6-4397-4372-811B-A0BF6FABB92D}" dt="2023-03-20T07:22:19.596" v="5" actId="1036"/>
        <pc:sldMkLst>
          <pc:docMk/>
          <pc:sldMk cId="2930729132" sldId="276"/>
        </pc:sldMkLst>
        <pc:picChg chg="mod">
          <ac:chgData name="Gopal Sonune" userId="a84d000b-e407-4958-bec6-a75de855f8bf" providerId="ADAL" clId="{CF47E8B6-4397-4372-811B-A0BF6FABB92D}" dt="2023-03-20T07:22:19.596" v="5" actId="1036"/>
          <ac:picMkLst>
            <pc:docMk/>
            <pc:sldMk cId="2930729132" sldId="276"/>
            <ac:picMk id="6" creationId="{846E4734-34BE-4F2B-9D5D-625B8789EBCB}"/>
          </ac:picMkLst>
        </pc:picChg>
      </pc:sldChg>
      <pc:sldChg chg="modSp">
        <pc:chgData name="Gopal Sonune" userId="a84d000b-e407-4958-bec6-a75de855f8bf" providerId="ADAL" clId="{CF47E8B6-4397-4372-811B-A0BF6FABB92D}" dt="2023-04-11T07:29:16.220" v="223"/>
        <pc:sldMkLst>
          <pc:docMk/>
          <pc:sldMk cId="3502595164" sldId="285"/>
        </pc:sldMkLst>
        <pc:spChg chg="mod">
          <ac:chgData name="Gopal Sonune" userId="a84d000b-e407-4958-bec6-a75de855f8bf" providerId="ADAL" clId="{CF47E8B6-4397-4372-811B-A0BF6FABB92D}" dt="2023-04-11T07:29:16.220" v="223"/>
          <ac:spMkLst>
            <pc:docMk/>
            <pc:sldMk cId="3502595164" sldId="285"/>
            <ac:spMk id="3" creationId="{D807652D-5801-412E-BD24-740664ED1532}"/>
          </ac:spMkLst>
        </pc:spChg>
      </pc:sldChg>
      <pc:sldChg chg="ord">
        <pc:chgData name="Gopal Sonune" userId="a84d000b-e407-4958-bec6-a75de855f8bf" providerId="ADAL" clId="{CF47E8B6-4397-4372-811B-A0BF6FABB92D}" dt="2023-04-11T07:19:07.865" v="222"/>
        <pc:sldMkLst>
          <pc:docMk/>
          <pc:sldMk cId="2385790897" sldId="288"/>
        </pc:sldMkLst>
      </pc:sldChg>
      <pc:sldChg chg="ord">
        <pc:chgData name="Gopal Sonune" userId="a84d000b-e407-4958-bec6-a75de855f8bf" providerId="ADAL" clId="{CF47E8B6-4397-4372-811B-A0BF6FABB92D}" dt="2023-04-11T07:36:48.768" v="227"/>
        <pc:sldMkLst>
          <pc:docMk/>
          <pc:sldMk cId="1755640703" sldId="292"/>
        </pc:sldMkLst>
      </pc:sldChg>
      <pc:sldChg chg="ord">
        <pc:chgData name="Gopal Sonune" userId="a84d000b-e407-4958-bec6-a75de855f8bf" providerId="ADAL" clId="{CF47E8B6-4397-4372-811B-A0BF6FABB92D}" dt="2023-04-11T07:36:34.946" v="225"/>
        <pc:sldMkLst>
          <pc:docMk/>
          <pc:sldMk cId="227066787" sldId="296"/>
        </pc:sldMkLst>
      </pc:sldChg>
      <pc:sldChg chg="modSp mod">
        <pc:chgData name="Gopal Sonune" userId="a84d000b-e407-4958-bec6-a75de855f8bf" providerId="ADAL" clId="{CF47E8B6-4397-4372-811B-A0BF6FABB92D}" dt="2023-04-11T07:38:23.789" v="229" actId="20577"/>
        <pc:sldMkLst>
          <pc:docMk/>
          <pc:sldMk cId="863477766" sldId="298"/>
        </pc:sldMkLst>
        <pc:graphicFrameChg chg="modGraphic">
          <ac:chgData name="Gopal Sonune" userId="a84d000b-e407-4958-bec6-a75de855f8bf" providerId="ADAL" clId="{CF47E8B6-4397-4372-811B-A0BF6FABB92D}" dt="2023-04-11T07:38:23.789" v="229" actId="20577"/>
          <ac:graphicFrameMkLst>
            <pc:docMk/>
            <pc:sldMk cId="863477766" sldId="298"/>
            <ac:graphicFrameMk id="4" creationId="{6386217B-2D85-4AFC-969A-2B6D412DE860}"/>
          </ac:graphicFrameMkLst>
        </pc:graphicFrameChg>
      </pc:sldChg>
      <pc:sldChg chg="modSp mod">
        <pc:chgData name="Gopal Sonune" userId="a84d000b-e407-4958-bec6-a75de855f8bf" providerId="ADAL" clId="{CF47E8B6-4397-4372-811B-A0BF6FABB92D}" dt="2023-04-10T06:51:16.785" v="12" actId="20577"/>
        <pc:sldMkLst>
          <pc:docMk/>
          <pc:sldMk cId="3130773847" sldId="300"/>
        </pc:sldMkLst>
        <pc:spChg chg="mod">
          <ac:chgData name="Gopal Sonune" userId="a84d000b-e407-4958-bec6-a75de855f8bf" providerId="ADAL" clId="{CF47E8B6-4397-4372-811B-A0BF6FABB92D}" dt="2023-04-10T06:51:16.785" v="12" actId="20577"/>
          <ac:spMkLst>
            <pc:docMk/>
            <pc:sldMk cId="3130773847" sldId="300"/>
            <ac:spMk id="3" creationId="{D807652D-5801-412E-BD24-740664ED1532}"/>
          </ac:spMkLst>
        </pc:spChg>
      </pc:sldChg>
      <pc:sldChg chg="modSp mod">
        <pc:chgData name="Gopal Sonune" userId="a84d000b-e407-4958-bec6-a75de855f8bf" providerId="ADAL" clId="{CF47E8B6-4397-4372-811B-A0BF6FABB92D}" dt="2023-04-11T07:40:27.715" v="232" actId="1076"/>
        <pc:sldMkLst>
          <pc:docMk/>
          <pc:sldMk cId="1951900951" sldId="308"/>
        </pc:sldMkLst>
        <pc:spChg chg="mod">
          <ac:chgData name="Gopal Sonune" userId="a84d000b-e407-4958-bec6-a75de855f8bf" providerId="ADAL" clId="{CF47E8B6-4397-4372-811B-A0BF6FABB92D}" dt="2023-04-11T07:40:24.355" v="231" actId="1076"/>
          <ac:spMkLst>
            <pc:docMk/>
            <pc:sldMk cId="1951900951" sldId="308"/>
            <ac:spMk id="23" creationId="{A17BB44B-56A9-4042-B12D-8591F0497108}"/>
          </ac:spMkLst>
        </pc:spChg>
        <pc:spChg chg="mod">
          <ac:chgData name="Gopal Sonune" userId="a84d000b-e407-4958-bec6-a75de855f8bf" providerId="ADAL" clId="{CF47E8B6-4397-4372-811B-A0BF6FABB92D}" dt="2023-04-11T07:40:27.715" v="232" actId="1076"/>
          <ac:spMkLst>
            <pc:docMk/>
            <pc:sldMk cId="1951900951" sldId="308"/>
            <ac:spMk id="27" creationId="{B297E79F-F40E-46DD-9E81-529A7B99F480}"/>
          </ac:spMkLst>
        </pc:spChg>
      </pc:sldChg>
      <pc:sldChg chg="modSp mod">
        <pc:chgData name="Gopal Sonune" userId="a84d000b-e407-4958-bec6-a75de855f8bf" providerId="ADAL" clId="{CF47E8B6-4397-4372-811B-A0BF6FABB92D}" dt="2023-04-10T06:52:34.500" v="13" actId="33524"/>
        <pc:sldMkLst>
          <pc:docMk/>
          <pc:sldMk cId="1892155341" sldId="310"/>
        </pc:sldMkLst>
        <pc:spChg chg="mod">
          <ac:chgData name="Gopal Sonune" userId="a84d000b-e407-4958-bec6-a75de855f8bf" providerId="ADAL" clId="{CF47E8B6-4397-4372-811B-A0BF6FABB92D}" dt="2023-04-10T06:52:34.500" v="13" actId="33524"/>
          <ac:spMkLst>
            <pc:docMk/>
            <pc:sldMk cId="1892155341" sldId="310"/>
            <ac:spMk id="3" creationId="{D807652D-5801-412E-BD24-740664ED1532}"/>
          </ac:spMkLst>
        </pc:spChg>
      </pc:sldChg>
      <pc:sldChg chg="addSp modSp mod modAnim">
        <pc:chgData name="Gopal Sonune" userId="a84d000b-e407-4958-bec6-a75de855f8bf" providerId="ADAL" clId="{CF47E8B6-4397-4372-811B-A0BF6FABB92D}" dt="2023-04-10T08:46:07.111" v="220" actId="207"/>
        <pc:sldMkLst>
          <pc:docMk/>
          <pc:sldMk cId="1340013232" sldId="311"/>
        </pc:sldMkLst>
        <pc:spChg chg="mod">
          <ac:chgData name="Gopal Sonune" userId="a84d000b-e407-4958-bec6-a75de855f8bf" providerId="ADAL" clId="{CF47E8B6-4397-4372-811B-A0BF6FABB92D}" dt="2023-04-10T08:45:49.490" v="215"/>
          <ac:spMkLst>
            <pc:docMk/>
            <pc:sldMk cId="1340013232" sldId="311"/>
            <ac:spMk id="3" creationId="{D807652D-5801-412E-BD24-740664ED1532}"/>
          </ac:spMkLst>
        </pc:spChg>
        <pc:spChg chg="add mod">
          <ac:chgData name="Gopal Sonune" userId="a84d000b-e407-4958-bec6-a75de855f8bf" providerId="ADAL" clId="{CF47E8B6-4397-4372-811B-A0BF6FABB92D}" dt="2023-04-10T08:26:53.410" v="197" actId="20577"/>
          <ac:spMkLst>
            <pc:docMk/>
            <pc:sldMk cId="1340013232" sldId="311"/>
            <ac:spMk id="5" creationId="{AC8F13DE-70C9-FAF4-1F92-1120F5C2F609}"/>
          </ac:spMkLst>
        </pc:spChg>
        <pc:spChg chg="add mod">
          <ac:chgData name="Gopal Sonune" userId="a84d000b-e407-4958-bec6-a75de855f8bf" providerId="ADAL" clId="{CF47E8B6-4397-4372-811B-A0BF6FABB92D}" dt="2023-04-10T08:46:07.111" v="220" actId="207"/>
          <ac:spMkLst>
            <pc:docMk/>
            <pc:sldMk cId="1340013232" sldId="311"/>
            <ac:spMk id="7" creationId="{AFDF4CA5-7250-F120-FC65-CF78183FACC0}"/>
          </ac:spMkLst>
        </pc:spChg>
        <pc:graphicFrameChg chg="add mod modGraphic">
          <ac:chgData name="Gopal Sonune" userId="a84d000b-e407-4958-bec6-a75de855f8bf" providerId="ADAL" clId="{CF47E8B6-4397-4372-811B-A0BF6FABB92D}" dt="2023-04-10T08:45:38.808" v="207" actId="1076"/>
          <ac:graphicFrameMkLst>
            <pc:docMk/>
            <pc:sldMk cId="1340013232" sldId="311"/>
            <ac:graphicFrameMk id="4" creationId="{DCD52C66-CFD6-5A10-5C01-005A34583728}"/>
          </ac:graphicFrameMkLst>
        </pc:graphicFrameChg>
      </pc:sldChg>
      <pc:sldChg chg="modSp mod">
        <pc:chgData name="Gopal Sonune" userId="a84d000b-e407-4958-bec6-a75de855f8bf" providerId="ADAL" clId="{CF47E8B6-4397-4372-811B-A0BF6FABB92D}" dt="2023-04-10T08:18:04.624" v="44" actId="1076"/>
        <pc:sldMkLst>
          <pc:docMk/>
          <pc:sldMk cId="4039294951" sldId="312"/>
        </pc:sldMkLst>
        <pc:spChg chg="mod ord">
          <ac:chgData name="Gopal Sonune" userId="a84d000b-e407-4958-bec6-a75de855f8bf" providerId="ADAL" clId="{CF47E8B6-4397-4372-811B-A0BF6FABB92D}" dt="2023-04-10T08:17:29.024" v="41" actId="14100"/>
          <ac:spMkLst>
            <pc:docMk/>
            <pc:sldMk cId="4039294951" sldId="312"/>
            <ac:spMk id="6" creationId="{2F9BF1ED-EC6C-4325-A6C2-71BD4E069906}"/>
          </ac:spMkLst>
        </pc:spChg>
        <pc:spChg chg="mod">
          <ac:chgData name="Gopal Sonune" userId="a84d000b-e407-4958-bec6-a75de855f8bf" providerId="ADAL" clId="{CF47E8B6-4397-4372-811B-A0BF6FABB92D}" dt="2023-04-10T08:17:50.597" v="42" actId="1076"/>
          <ac:spMkLst>
            <pc:docMk/>
            <pc:sldMk cId="4039294951" sldId="312"/>
            <ac:spMk id="8" creationId="{3BD985F4-10F0-4884-8B64-AC2EA0B05D48}"/>
          </ac:spMkLst>
        </pc:spChg>
        <pc:grpChg chg="mod">
          <ac:chgData name="Gopal Sonune" userId="a84d000b-e407-4958-bec6-a75de855f8bf" providerId="ADAL" clId="{CF47E8B6-4397-4372-811B-A0BF6FABB92D}" dt="2023-04-10T08:18:00.754" v="43" actId="1076"/>
          <ac:grpSpMkLst>
            <pc:docMk/>
            <pc:sldMk cId="4039294951" sldId="312"/>
            <ac:grpSpMk id="7" creationId="{B6355EDB-33B5-4C9E-8F6F-27B30B82C48D}"/>
          </ac:grpSpMkLst>
        </pc:grpChg>
        <pc:picChg chg="mod">
          <ac:chgData name="Gopal Sonune" userId="a84d000b-e407-4958-bec6-a75de855f8bf" providerId="ADAL" clId="{CF47E8B6-4397-4372-811B-A0BF6FABB92D}" dt="2023-04-10T08:18:04.624" v="44" actId="1076"/>
          <ac:picMkLst>
            <pc:docMk/>
            <pc:sldMk cId="4039294951" sldId="312"/>
            <ac:picMk id="10" creationId="{50DDCE39-7809-491F-AF66-01A611ED4555}"/>
          </ac:picMkLst>
        </pc:picChg>
      </pc:sldChg>
      <pc:sldChg chg="modSp mod">
        <pc:chgData name="Gopal Sonune" userId="a84d000b-e407-4958-bec6-a75de855f8bf" providerId="ADAL" clId="{CF47E8B6-4397-4372-811B-A0BF6FABB92D}" dt="2023-04-17T10:54:16.440" v="838" actId="1038"/>
        <pc:sldMkLst>
          <pc:docMk/>
          <pc:sldMk cId="1405101477" sldId="316"/>
        </pc:sldMkLst>
        <pc:picChg chg="mod">
          <ac:chgData name="Gopal Sonune" userId="a84d000b-e407-4958-bec6-a75de855f8bf" providerId="ADAL" clId="{CF47E8B6-4397-4372-811B-A0BF6FABB92D}" dt="2023-04-17T10:54:16.440" v="838" actId="1038"/>
          <ac:picMkLst>
            <pc:docMk/>
            <pc:sldMk cId="1405101477" sldId="316"/>
            <ac:picMk id="4" creationId="{C0B296EB-EA65-0C4B-BA5D-FC73141A5662}"/>
          </ac:picMkLst>
        </pc:picChg>
      </pc:sldChg>
      <pc:sldChg chg="modSp mod">
        <pc:chgData name="Gopal Sonune" userId="a84d000b-e407-4958-bec6-a75de855f8bf" providerId="ADAL" clId="{CF47E8B6-4397-4372-811B-A0BF6FABB92D}" dt="2023-04-17T08:06:34.582" v="834" actId="5793"/>
        <pc:sldMkLst>
          <pc:docMk/>
          <pc:sldMk cId="841558016" sldId="320"/>
        </pc:sldMkLst>
        <pc:spChg chg="mod">
          <ac:chgData name="Gopal Sonune" userId="a84d000b-e407-4958-bec6-a75de855f8bf" providerId="ADAL" clId="{CF47E8B6-4397-4372-811B-A0BF6FABB92D}" dt="2023-04-17T08:06:34.582" v="834" actId="5793"/>
          <ac:spMkLst>
            <pc:docMk/>
            <pc:sldMk cId="841558016" sldId="320"/>
            <ac:spMk id="5" creationId="{BF0E44BC-1EE0-4E95-A304-438507F09446}"/>
          </ac:spMkLst>
        </pc:spChg>
      </pc:sldChg>
      <pc:sldChg chg="modSp">
        <pc:chgData name="Gopal Sonune" userId="a84d000b-e407-4958-bec6-a75de855f8bf" providerId="ADAL" clId="{CF47E8B6-4397-4372-811B-A0BF6FABB92D}" dt="2023-04-17T00:54:22.578" v="506" actId="20577"/>
        <pc:sldMkLst>
          <pc:docMk/>
          <pc:sldMk cId="259443036" sldId="321"/>
        </pc:sldMkLst>
        <pc:spChg chg="mod">
          <ac:chgData name="Gopal Sonune" userId="a84d000b-e407-4958-bec6-a75de855f8bf" providerId="ADAL" clId="{CF47E8B6-4397-4372-811B-A0BF6FABB92D}" dt="2023-04-17T00:54:22.578" v="506" actId="20577"/>
          <ac:spMkLst>
            <pc:docMk/>
            <pc:sldMk cId="259443036" sldId="321"/>
            <ac:spMk id="4" creationId="{A7FBC77A-F90E-434B-BF94-7D871D627049}"/>
          </ac:spMkLst>
        </pc:spChg>
        <pc:spChg chg="mod">
          <ac:chgData name="Gopal Sonune" userId="a84d000b-e407-4958-bec6-a75de855f8bf" providerId="ADAL" clId="{CF47E8B6-4397-4372-811B-A0BF6FABB92D}" dt="2023-04-17T00:54:11.052" v="503" actId="20577"/>
          <ac:spMkLst>
            <pc:docMk/>
            <pc:sldMk cId="259443036" sldId="321"/>
            <ac:spMk id="13" creationId="{A9FD4878-92AD-469C-BA0D-95454899EFAA}"/>
          </ac:spMkLst>
        </pc:spChg>
        <pc:grpChg chg="mod">
          <ac:chgData name="Gopal Sonune" userId="a84d000b-e407-4958-bec6-a75de855f8bf" providerId="ADAL" clId="{CF47E8B6-4397-4372-811B-A0BF6FABB92D}" dt="2023-04-17T00:54:11.052" v="503" actId="20577"/>
          <ac:grpSpMkLst>
            <pc:docMk/>
            <pc:sldMk cId="259443036" sldId="321"/>
            <ac:grpSpMk id="14" creationId="{CB32098B-39AE-4775-A961-E57A56412B19}"/>
          </ac:grpSpMkLst>
        </pc:grpChg>
        <pc:cxnChg chg="mod">
          <ac:chgData name="Gopal Sonune" userId="a84d000b-e407-4958-bec6-a75de855f8bf" providerId="ADAL" clId="{CF47E8B6-4397-4372-811B-A0BF6FABB92D}" dt="2023-04-17T00:54:11.052" v="503" actId="20577"/>
          <ac:cxnSpMkLst>
            <pc:docMk/>
            <pc:sldMk cId="259443036" sldId="321"/>
            <ac:cxnSpMk id="7" creationId="{82B92E9F-8ED4-45F3-A7D1-44EC2CC23FC2}"/>
          </ac:cxnSpMkLst>
        </pc:cxnChg>
      </pc:sldChg>
      <pc:sldChg chg="modSp">
        <pc:chgData name="Gopal Sonune" userId="a84d000b-e407-4958-bec6-a75de855f8bf" providerId="ADAL" clId="{CF47E8B6-4397-4372-811B-A0BF6FABB92D}" dt="2023-04-17T00:55:05.380" v="512" actId="20577"/>
        <pc:sldMkLst>
          <pc:docMk/>
          <pc:sldMk cId="1589929389" sldId="322"/>
        </pc:sldMkLst>
        <pc:spChg chg="mod">
          <ac:chgData name="Gopal Sonune" userId="a84d000b-e407-4958-bec6-a75de855f8bf" providerId="ADAL" clId="{CF47E8B6-4397-4372-811B-A0BF6FABB92D}" dt="2023-04-17T00:55:05.380" v="512" actId="20577"/>
          <ac:spMkLst>
            <pc:docMk/>
            <pc:sldMk cId="1589929389" sldId="322"/>
            <ac:spMk id="3" creationId="{D807652D-5801-412E-BD24-740664ED1532}"/>
          </ac:spMkLst>
        </pc:spChg>
      </pc:sldChg>
      <pc:sldChg chg="addSp delSp modSp mod addAnim delAnim modAnim">
        <pc:chgData name="Gopal Sonune" userId="a84d000b-e407-4958-bec6-a75de855f8bf" providerId="ADAL" clId="{CF47E8B6-4397-4372-811B-A0BF6FABB92D}" dt="2023-04-17T07:50:17.610" v="832" actId="1076"/>
        <pc:sldMkLst>
          <pc:docMk/>
          <pc:sldMk cId="3434810494" sldId="323"/>
        </pc:sldMkLst>
        <pc:spChg chg="mod">
          <ac:chgData name="Gopal Sonune" userId="a84d000b-e407-4958-bec6-a75de855f8bf" providerId="ADAL" clId="{CF47E8B6-4397-4372-811B-A0BF6FABB92D}" dt="2023-04-17T00:58:33.432" v="575" actId="1076"/>
          <ac:spMkLst>
            <pc:docMk/>
            <pc:sldMk cId="3434810494" sldId="323"/>
            <ac:spMk id="3" creationId="{2D43C599-4014-4552-9058-1B41EFD5D690}"/>
          </ac:spMkLst>
        </pc:spChg>
        <pc:spChg chg="mod">
          <ac:chgData name="Gopal Sonune" userId="a84d000b-e407-4958-bec6-a75de855f8bf" providerId="ADAL" clId="{CF47E8B6-4397-4372-811B-A0BF6FABB92D}" dt="2023-04-17T00:57:27.151" v="542" actId="14100"/>
          <ac:spMkLst>
            <pc:docMk/>
            <pc:sldMk cId="3434810494" sldId="323"/>
            <ac:spMk id="5" creationId="{9172D8CB-0890-427E-A670-80ED140A2500}"/>
          </ac:spMkLst>
        </pc:spChg>
        <pc:spChg chg="add del mod">
          <ac:chgData name="Gopal Sonune" userId="a84d000b-e407-4958-bec6-a75de855f8bf" providerId="ADAL" clId="{CF47E8B6-4397-4372-811B-A0BF6FABB92D}" dt="2023-04-17T07:50:02.511" v="829" actId="478"/>
          <ac:spMkLst>
            <pc:docMk/>
            <pc:sldMk cId="3434810494" sldId="323"/>
            <ac:spMk id="8" creationId="{921610EA-7694-AC5B-DD08-89A3D0147EB3}"/>
          </ac:spMkLst>
        </pc:spChg>
        <pc:spChg chg="add del mod">
          <ac:chgData name="Gopal Sonune" userId="a84d000b-e407-4958-bec6-a75de855f8bf" providerId="ADAL" clId="{CF47E8B6-4397-4372-811B-A0BF6FABB92D}" dt="2023-04-17T07:50:05.387" v="830" actId="478"/>
          <ac:spMkLst>
            <pc:docMk/>
            <pc:sldMk cId="3434810494" sldId="323"/>
            <ac:spMk id="9" creationId="{E05F5B84-A908-F26F-6362-1F8DBF96679E}"/>
          </ac:spMkLst>
        </pc:spChg>
        <pc:spChg chg="mod">
          <ac:chgData name="Gopal Sonune" userId="a84d000b-e407-4958-bec6-a75de855f8bf" providerId="ADAL" clId="{CF47E8B6-4397-4372-811B-A0BF6FABB92D}" dt="2023-04-17T07:50:12.709" v="831" actId="1076"/>
          <ac:spMkLst>
            <pc:docMk/>
            <pc:sldMk cId="3434810494" sldId="323"/>
            <ac:spMk id="62" creationId="{7EDF4EC7-B23D-447E-B11C-3AB47EE6C93D}"/>
          </ac:spMkLst>
        </pc:spChg>
        <pc:spChg chg="add del mod">
          <ac:chgData name="Gopal Sonune" userId="a84d000b-e407-4958-bec6-a75de855f8bf" providerId="ADAL" clId="{CF47E8B6-4397-4372-811B-A0BF6FABB92D}" dt="2023-04-17T07:50:17.610" v="832" actId="1076"/>
          <ac:spMkLst>
            <pc:docMk/>
            <pc:sldMk cId="3434810494" sldId="323"/>
            <ac:spMk id="81" creationId="{570ACCD0-025B-4B30-ACC4-DE711E595385}"/>
          </ac:spMkLst>
        </pc:spChg>
        <pc:picChg chg="add del mod">
          <ac:chgData name="Gopal Sonune" userId="a84d000b-e407-4958-bec6-a75de855f8bf" providerId="ADAL" clId="{CF47E8B6-4397-4372-811B-A0BF6FABB92D}" dt="2023-04-17T00:56:23.188" v="520" actId="22"/>
          <ac:picMkLst>
            <pc:docMk/>
            <pc:sldMk cId="3434810494" sldId="323"/>
            <ac:picMk id="6" creationId="{18E46392-588A-E407-071C-87740AC96173}"/>
          </ac:picMkLst>
        </pc:picChg>
      </pc:sldChg>
      <pc:sldChg chg="modSp modAnim">
        <pc:chgData name="Gopal Sonune" userId="a84d000b-e407-4958-bec6-a75de855f8bf" providerId="ADAL" clId="{CF47E8B6-4397-4372-811B-A0BF6FABB92D}" dt="2023-04-02T01:53:10.955" v="9" actId="20577"/>
        <pc:sldMkLst>
          <pc:docMk/>
          <pc:sldMk cId="865843060" sldId="325"/>
        </pc:sldMkLst>
        <pc:spChg chg="mod">
          <ac:chgData name="Gopal Sonune" userId="a84d000b-e407-4958-bec6-a75de855f8bf" providerId="ADAL" clId="{CF47E8B6-4397-4372-811B-A0BF6FABB92D}" dt="2023-04-02T01:53:10.955" v="9" actId="20577"/>
          <ac:spMkLst>
            <pc:docMk/>
            <pc:sldMk cId="865843060" sldId="325"/>
            <ac:spMk id="3" creationId="{D807652D-5801-412E-BD24-740664ED1532}"/>
          </ac:spMkLst>
        </pc:spChg>
      </pc:sldChg>
      <pc:sldChg chg="modSp mod">
        <pc:chgData name="Gopal Sonune" userId="a84d000b-e407-4958-bec6-a75de855f8bf" providerId="ADAL" clId="{CF47E8B6-4397-4372-811B-A0BF6FABB92D}" dt="2023-04-02T02:07:11.086" v="10" actId="1076"/>
        <pc:sldMkLst>
          <pc:docMk/>
          <pc:sldMk cId="3754830741" sldId="326"/>
        </pc:sldMkLst>
        <pc:picChg chg="mod">
          <ac:chgData name="Gopal Sonune" userId="a84d000b-e407-4958-bec6-a75de855f8bf" providerId="ADAL" clId="{CF47E8B6-4397-4372-811B-A0BF6FABB92D}" dt="2023-04-02T02:07:11.086" v="10" actId="1076"/>
          <ac:picMkLst>
            <pc:docMk/>
            <pc:sldMk cId="3754830741" sldId="326"/>
            <ac:picMk id="7" creationId="{E36EA7B6-05C9-47C4-B551-23BB02C55D67}"/>
          </ac:picMkLst>
        </pc:picChg>
      </pc:sldChg>
      <pc:sldChg chg="modSp mod">
        <pc:chgData name="Gopal Sonune" userId="a84d000b-e407-4958-bec6-a75de855f8bf" providerId="ADAL" clId="{CF47E8B6-4397-4372-811B-A0BF6FABB92D}" dt="2023-04-05T05:06:57.257" v="11" actId="1076"/>
        <pc:sldMkLst>
          <pc:docMk/>
          <pc:sldMk cId="3900820378" sldId="329"/>
        </pc:sldMkLst>
        <pc:picChg chg="mod">
          <ac:chgData name="Gopal Sonune" userId="a84d000b-e407-4958-bec6-a75de855f8bf" providerId="ADAL" clId="{CF47E8B6-4397-4372-811B-A0BF6FABB92D}" dt="2023-04-05T05:06:57.257" v="11" actId="1076"/>
          <ac:picMkLst>
            <pc:docMk/>
            <pc:sldMk cId="3900820378" sldId="329"/>
            <ac:picMk id="6" creationId="{3B1CE9BB-ED7B-9DE7-14B4-677C81901805}"/>
          </ac:picMkLst>
        </pc:picChg>
      </pc:sldChg>
      <pc:sldChg chg="modSp mod">
        <pc:chgData name="Gopal Sonune" userId="a84d000b-e407-4958-bec6-a75de855f8bf" providerId="ADAL" clId="{CF47E8B6-4397-4372-811B-A0BF6FABB92D}" dt="2023-04-17T01:14:00.648" v="828" actId="20577"/>
        <pc:sldMkLst>
          <pc:docMk/>
          <pc:sldMk cId="731678175" sldId="330"/>
        </pc:sldMkLst>
        <pc:spChg chg="mod">
          <ac:chgData name="Gopal Sonune" userId="a84d000b-e407-4958-bec6-a75de855f8bf" providerId="ADAL" clId="{CF47E8B6-4397-4372-811B-A0BF6FABB92D}" dt="2023-04-17T01:14:00.648" v="828" actId="20577"/>
          <ac:spMkLst>
            <pc:docMk/>
            <pc:sldMk cId="731678175" sldId="330"/>
            <ac:spMk id="3" creationId="{D807652D-5801-412E-BD24-740664ED1532}"/>
          </ac:spMkLst>
        </pc:spChg>
      </pc:sldChg>
      <pc:sldChg chg="addSp modSp add mod setBg">
        <pc:chgData name="Gopal Sonune" userId="a84d000b-e407-4958-bec6-a75de855f8bf" providerId="ADAL" clId="{CF47E8B6-4397-4372-811B-A0BF6FABB92D}" dt="2023-04-10T08:16:24.210" v="34" actId="1076"/>
        <pc:sldMkLst>
          <pc:docMk/>
          <pc:sldMk cId="4014178668" sldId="336"/>
        </pc:sldMkLst>
        <pc:spChg chg="mod">
          <ac:chgData name="Gopal Sonune" userId="a84d000b-e407-4958-bec6-a75de855f8bf" providerId="ADAL" clId="{CF47E8B6-4397-4372-811B-A0BF6FABB92D}" dt="2023-04-10T08:15:57.947" v="29" actId="1076"/>
          <ac:spMkLst>
            <pc:docMk/>
            <pc:sldMk cId="4014178668" sldId="336"/>
            <ac:spMk id="2" creationId="{0499636E-DEDD-4D3A-AF02-7984BC3119BA}"/>
          </ac:spMkLst>
        </pc:spChg>
        <pc:spChg chg="mod">
          <ac:chgData name="Gopal Sonune" userId="a84d000b-e407-4958-bec6-a75de855f8bf" providerId="ADAL" clId="{CF47E8B6-4397-4372-811B-A0BF6FABB92D}" dt="2023-04-10T08:15:49.416" v="27" actId="26606"/>
          <ac:spMkLst>
            <pc:docMk/>
            <pc:sldMk cId="4014178668" sldId="336"/>
            <ac:spMk id="3" creationId="{D807652D-5801-412E-BD24-740664ED1532}"/>
          </ac:spMkLst>
        </pc:spChg>
        <pc:picChg chg="add mod">
          <ac:chgData name="Gopal Sonune" userId="a84d000b-e407-4958-bec6-a75de855f8bf" providerId="ADAL" clId="{CF47E8B6-4397-4372-811B-A0BF6FABB92D}" dt="2023-04-10T08:16:24.210" v="34" actId="1076"/>
          <ac:picMkLst>
            <pc:docMk/>
            <pc:sldMk cId="4014178668" sldId="336"/>
            <ac:picMk id="4" creationId="{4174E74D-F654-D0D6-A128-23B9BF7358B8}"/>
          </ac:picMkLst>
        </pc:picChg>
      </pc:sldChg>
      <pc:sldChg chg="addSp delSp modSp add mod delAnim">
        <pc:chgData name="Gopal Sonune" userId="a84d000b-e407-4958-bec6-a75de855f8bf" providerId="ADAL" clId="{CF47E8B6-4397-4372-811B-A0BF6FABB92D}" dt="2023-04-17T01:12:22.020" v="820" actId="115"/>
        <pc:sldMkLst>
          <pc:docMk/>
          <pc:sldMk cId="3173080834" sldId="337"/>
        </pc:sldMkLst>
        <pc:spChg chg="del">
          <ac:chgData name="Gopal Sonune" userId="a84d000b-e407-4958-bec6-a75de855f8bf" providerId="ADAL" clId="{CF47E8B6-4397-4372-811B-A0BF6FABB92D}" dt="2023-04-17T01:07:19.069" v="725" actId="478"/>
          <ac:spMkLst>
            <pc:docMk/>
            <pc:sldMk cId="3173080834" sldId="337"/>
            <ac:spMk id="3" creationId="{2D43C599-4014-4552-9058-1B41EFD5D690}"/>
          </ac:spMkLst>
        </pc:spChg>
        <pc:spChg chg="del">
          <ac:chgData name="Gopal Sonune" userId="a84d000b-e407-4958-bec6-a75de855f8bf" providerId="ADAL" clId="{CF47E8B6-4397-4372-811B-A0BF6FABB92D}" dt="2023-04-17T01:07:29.588" v="726" actId="478"/>
          <ac:spMkLst>
            <pc:docMk/>
            <pc:sldMk cId="3173080834" sldId="337"/>
            <ac:spMk id="5" creationId="{9172D8CB-0890-427E-A670-80ED140A2500}"/>
          </ac:spMkLst>
        </pc:spChg>
        <pc:spChg chg="add mod">
          <ac:chgData name="Gopal Sonune" userId="a84d000b-e407-4958-bec6-a75de855f8bf" providerId="ADAL" clId="{CF47E8B6-4397-4372-811B-A0BF6FABB92D}" dt="2023-04-17T01:11:56.979" v="818" actId="115"/>
          <ac:spMkLst>
            <pc:docMk/>
            <pc:sldMk cId="3173080834" sldId="337"/>
            <ac:spMk id="6" creationId="{26CF6CB4-DE97-61F5-64DA-8DCD882D9F8B}"/>
          </ac:spMkLst>
        </pc:spChg>
        <pc:spChg chg="add mod">
          <ac:chgData name="Gopal Sonune" userId="a84d000b-e407-4958-bec6-a75de855f8bf" providerId="ADAL" clId="{CF47E8B6-4397-4372-811B-A0BF6FABB92D}" dt="2023-04-17T01:11:41.727" v="817" actId="1076"/>
          <ac:spMkLst>
            <pc:docMk/>
            <pc:sldMk cId="3173080834" sldId="337"/>
            <ac:spMk id="7" creationId="{2840BC10-A160-8492-6CFC-A3E438BAE171}"/>
          </ac:spMkLst>
        </pc:spChg>
        <pc:spChg chg="mod">
          <ac:chgData name="Gopal Sonune" userId="a84d000b-e407-4958-bec6-a75de855f8bf" providerId="ADAL" clId="{CF47E8B6-4397-4372-811B-A0BF6FABB92D}" dt="2023-04-17T01:07:41.663" v="729" actId="1076"/>
          <ac:spMkLst>
            <pc:docMk/>
            <pc:sldMk cId="3173080834" sldId="337"/>
            <ac:spMk id="8" creationId="{921610EA-7694-AC5B-DD08-89A3D0147EB3}"/>
          </ac:spMkLst>
        </pc:spChg>
        <pc:spChg chg="mod">
          <ac:chgData name="Gopal Sonune" userId="a84d000b-e407-4958-bec6-a75de855f8bf" providerId="ADAL" clId="{CF47E8B6-4397-4372-811B-A0BF6FABB92D}" dt="2023-04-17T01:12:22.020" v="820" actId="115"/>
          <ac:spMkLst>
            <pc:docMk/>
            <pc:sldMk cId="3173080834" sldId="337"/>
            <ac:spMk id="9" creationId="{E05F5B84-A908-F26F-6362-1F8DBF96679E}"/>
          </ac:spMkLst>
        </pc:spChg>
        <pc:spChg chg="mod">
          <ac:chgData name="Gopal Sonune" userId="a84d000b-e407-4958-bec6-a75de855f8bf" providerId="ADAL" clId="{CF47E8B6-4397-4372-811B-A0BF6FABB92D}" dt="2023-04-17T01:07:33.520" v="727" actId="1076"/>
          <ac:spMkLst>
            <pc:docMk/>
            <pc:sldMk cId="3173080834" sldId="337"/>
            <ac:spMk id="62" creationId="{7EDF4EC7-B23D-447E-B11C-3AB47EE6C93D}"/>
          </ac:spMkLst>
        </pc:spChg>
        <pc:spChg chg="mod">
          <ac:chgData name="Gopal Sonune" userId="a84d000b-e407-4958-bec6-a75de855f8bf" providerId="ADAL" clId="{CF47E8B6-4397-4372-811B-A0BF6FABB92D}" dt="2023-04-17T01:07:37.421" v="728" actId="1076"/>
          <ac:spMkLst>
            <pc:docMk/>
            <pc:sldMk cId="3173080834" sldId="337"/>
            <ac:spMk id="81" creationId="{570ACCD0-025B-4B30-ACC4-DE711E595385}"/>
          </ac:spMkLst>
        </pc:spChg>
      </pc:sldChg>
    </pc:docChg>
  </pc:docChgLst>
  <pc:docChgLst>
    <pc:chgData name="Gopal Sonune" userId="a84d000b-e407-4958-bec6-a75de855f8bf" providerId="ADAL" clId="{723EE69F-AD77-4805-9C95-E58DA6C8846E}"/>
    <pc:docChg chg="modSld">
      <pc:chgData name="Gopal Sonune" userId="a84d000b-e407-4958-bec6-a75de855f8bf" providerId="ADAL" clId="{723EE69F-AD77-4805-9C95-E58DA6C8846E}" dt="2023-05-25T07:16:16.124" v="5" actId="1038"/>
      <pc:docMkLst>
        <pc:docMk/>
      </pc:docMkLst>
      <pc:sldChg chg="modSp mod">
        <pc:chgData name="Gopal Sonune" userId="a84d000b-e407-4958-bec6-a75de855f8bf" providerId="ADAL" clId="{723EE69F-AD77-4805-9C95-E58DA6C8846E}" dt="2023-05-25T07:16:16.124" v="5" actId="1038"/>
        <pc:sldMkLst>
          <pc:docMk/>
          <pc:sldMk cId="249937583" sldId="281"/>
        </pc:sldMkLst>
        <pc:graphicFrameChg chg="mod">
          <ac:chgData name="Gopal Sonune" userId="a84d000b-e407-4958-bec6-a75de855f8bf" providerId="ADAL" clId="{723EE69F-AD77-4805-9C95-E58DA6C8846E}" dt="2023-05-25T07:16:16.124" v="5" actId="1038"/>
          <ac:graphicFrameMkLst>
            <pc:docMk/>
            <pc:sldMk cId="249937583" sldId="281"/>
            <ac:graphicFrameMk id="8" creationId="{2FB0C72E-DF0C-4510-9007-3CAB76ED41FA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55F4D4-7C1C-4B26-AEEF-E9245BBA448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139C2D-D085-44E5-A5E2-0129819F4C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Richard Bellman invented dynamic programming technique in 1950s</a:t>
          </a:r>
          <a:endParaRPr lang="en-US"/>
        </a:p>
      </dgm:t>
    </dgm:pt>
    <dgm:pt modelId="{E08540B2-A303-4EBC-8067-DEB50E5A424C}" type="parTrans" cxnId="{049638F1-7092-489E-8B63-9CD6D63D4625}">
      <dgm:prSet/>
      <dgm:spPr/>
      <dgm:t>
        <a:bodyPr/>
        <a:lstStyle/>
        <a:p>
          <a:endParaRPr lang="en-US"/>
        </a:p>
      </dgm:t>
    </dgm:pt>
    <dgm:pt modelId="{5596080C-042C-41C4-9B12-50D50E3FD1DD}" type="sibTrans" cxnId="{049638F1-7092-489E-8B63-9CD6D63D4625}">
      <dgm:prSet/>
      <dgm:spPr/>
      <dgm:t>
        <a:bodyPr/>
        <a:lstStyle/>
        <a:p>
          <a:endParaRPr lang="en-US"/>
        </a:p>
      </dgm:t>
    </dgm:pt>
    <dgm:pt modelId="{B619A998-4E6E-49BB-A036-E24465C7BD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It is an algorithm design technique used for solving optimization problems.</a:t>
          </a:r>
          <a:endParaRPr lang="en-US"/>
        </a:p>
      </dgm:t>
    </dgm:pt>
    <dgm:pt modelId="{6EC33B8D-2CD6-421A-9739-43F3080D4ADC}" type="parTrans" cxnId="{4E047765-0559-47D9-A28B-82DDE5EF9578}">
      <dgm:prSet/>
      <dgm:spPr/>
      <dgm:t>
        <a:bodyPr/>
        <a:lstStyle/>
        <a:p>
          <a:endParaRPr lang="en-US"/>
        </a:p>
      </dgm:t>
    </dgm:pt>
    <dgm:pt modelId="{39E41CB1-1527-4611-A313-1501E5D9F5A6}" type="sibTrans" cxnId="{4E047765-0559-47D9-A28B-82DDE5EF9578}">
      <dgm:prSet/>
      <dgm:spPr/>
      <dgm:t>
        <a:bodyPr/>
        <a:lstStyle/>
        <a:p>
          <a:endParaRPr lang="en-US"/>
        </a:p>
      </dgm:t>
    </dgm:pt>
    <dgm:pt modelId="{9ACFA590-D192-4AE3-8F94-B786B5E8A1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Similar to Divide and Conquer technique as it divides original problem into several subproblems.</a:t>
          </a:r>
          <a:endParaRPr lang="en-US"/>
        </a:p>
      </dgm:t>
    </dgm:pt>
    <dgm:pt modelId="{C5FF0FEF-5BF1-4429-87F8-3BED63AD66CC}" type="parTrans" cxnId="{465293A2-0D1A-48C2-96D6-2B32B5FE2C9F}">
      <dgm:prSet/>
      <dgm:spPr/>
      <dgm:t>
        <a:bodyPr/>
        <a:lstStyle/>
        <a:p>
          <a:endParaRPr lang="en-US"/>
        </a:p>
      </dgm:t>
    </dgm:pt>
    <dgm:pt modelId="{0C032BE4-83E6-4558-9295-92EE33774CB5}" type="sibTrans" cxnId="{465293A2-0D1A-48C2-96D6-2B32B5FE2C9F}">
      <dgm:prSet/>
      <dgm:spPr/>
      <dgm:t>
        <a:bodyPr/>
        <a:lstStyle/>
        <a:p>
          <a:endParaRPr lang="en-US"/>
        </a:p>
      </dgm:t>
    </dgm:pt>
    <dgm:pt modelId="{1F61036C-8BF0-48DB-9A37-7389048BA6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This technique starts with finding optimal solution for a smallest problem and then gradually enlarges the problem.</a:t>
          </a:r>
          <a:endParaRPr lang="en-US"/>
        </a:p>
      </dgm:t>
    </dgm:pt>
    <dgm:pt modelId="{D61BE9EB-1518-4ADB-8899-7136B477E26E}" type="parTrans" cxnId="{97240300-E47B-4206-AF77-A5B3F9817BF7}">
      <dgm:prSet/>
      <dgm:spPr/>
      <dgm:t>
        <a:bodyPr/>
        <a:lstStyle/>
        <a:p>
          <a:endParaRPr lang="en-US"/>
        </a:p>
      </dgm:t>
    </dgm:pt>
    <dgm:pt modelId="{B17A450A-9062-4DFA-8572-A9F7B424156F}" type="sibTrans" cxnId="{97240300-E47B-4206-AF77-A5B3F9817BF7}">
      <dgm:prSet/>
      <dgm:spPr/>
      <dgm:t>
        <a:bodyPr/>
        <a:lstStyle/>
        <a:p>
          <a:endParaRPr lang="en-US"/>
        </a:p>
      </dgm:t>
    </dgm:pt>
    <dgm:pt modelId="{11F42709-793D-45C0-B24B-8E6B15C247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In dynamic programming, same subproblems are not solved once and results are stored in a table for later use.</a:t>
          </a:r>
          <a:endParaRPr lang="en-US"/>
        </a:p>
      </dgm:t>
    </dgm:pt>
    <dgm:pt modelId="{F4009667-8205-4879-949C-751DFEDE3879}" type="parTrans" cxnId="{58DCDA64-18D4-4102-8342-ADC1BD160B7B}">
      <dgm:prSet/>
      <dgm:spPr/>
      <dgm:t>
        <a:bodyPr/>
        <a:lstStyle/>
        <a:p>
          <a:endParaRPr lang="en-US"/>
        </a:p>
      </dgm:t>
    </dgm:pt>
    <dgm:pt modelId="{A701A934-B6FD-404A-90C4-F07AA6402754}" type="sibTrans" cxnId="{58DCDA64-18D4-4102-8342-ADC1BD160B7B}">
      <dgm:prSet/>
      <dgm:spPr/>
      <dgm:t>
        <a:bodyPr/>
        <a:lstStyle/>
        <a:p>
          <a:endParaRPr lang="en-US"/>
        </a:p>
      </dgm:t>
    </dgm:pt>
    <dgm:pt modelId="{7B100D08-DE6A-469F-A57D-3AE690C1AB3F}" type="pres">
      <dgm:prSet presAssocID="{2D55F4D4-7C1C-4B26-AEEF-E9245BBA448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6B5C3A7-96A7-4C1D-AA6A-9E4C48103C39}" type="pres">
      <dgm:prSet presAssocID="{59139C2D-D085-44E5-A5E2-0129819F4CA4}" presName="compNode" presStyleCnt="0"/>
      <dgm:spPr/>
    </dgm:pt>
    <dgm:pt modelId="{1CA5AA30-C1B0-453C-B964-D894F347E66C}" type="pres">
      <dgm:prSet presAssocID="{59139C2D-D085-44E5-A5E2-0129819F4CA4}" presName="bgRect" presStyleLbl="bgShp" presStyleIdx="0" presStyleCnt="5"/>
      <dgm:spPr/>
    </dgm:pt>
    <dgm:pt modelId="{6ADF0C6C-CE3F-47BC-8E20-D5ADDB019C4C}" type="pres">
      <dgm:prSet presAssocID="{59139C2D-D085-44E5-A5E2-0129819F4CA4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Bell"/>
        </a:ext>
      </dgm:extLst>
    </dgm:pt>
    <dgm:pt modelId="{F9CD620C-99E6-4C29-972D-C86A3BB4AE6B}" type="pres">
      <dgm:prSet presAssocID="{59139C2D-D085-44E5-A5E2-0129819F4CA4}" presName="spaceRect" presStyleCnt="0"/>
      <dgm:spPr/>
    </dgm:pt>
    <dgm:pt modelId="{9766DFFF-F8B5-49B8-AD49-0AE170C2BC96}" type="pres">
      <dgm:prSet presAssocID="{59139C2D-D085-44E5-A5E2-0129819F4CA4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980E9FA-7658-45F7-9391-18267CD9F752}" type="pres">
      <dgm:prSet presAssocID="{5596080C-042C-41C4-9B12-50D50E3FD1DD}" presName="sibTrans" presStyleCnt="0"/>
      <dgm:spPr/>
    </dgm:pt>
    <dgm:pt modelId="{FD6FDA15-F4B7-41FF-A672-CA4C5B2F72B9}" type="pres">
      <dgm:prSet presAssocID="{B619A998-4E6E-49BB-A036-E24465C7BD46}" presName="compNode" presStyleCnt="0"/>
      <dgm:spPr/>
    </dgm:pt>
    <dgm:pt modelId="{12643C68-4932-4283-BDFE-663D1240D2DC}" type="pres">
      <dgm:prSet presAssocID="{B619A998-4E6E-49BB-A036-E24465C7BD46}" presName="bgRect" presStyleLbl="bgShp" presStyleIdx="1" presStyleCnt="5"/>
      <dgm:spPr/>
    </dgm:pt>
    <dgm:pt modelId="{BDCA4A5F-4BA1-483F-BF47-705EC8477FB5}" type="pres">
      <dgm:prSet presAssocID="{B619A998-4E6E-49BB-A036-E24465C7BD46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Maze"/>
        </a:ext>
      </dgm:extLst>
    </dgm:pt>
    <dgm:pt modelId="{B10C3C5D-3B7B-4886-BA16-5DE5936918B1}" type="pres">
      <dgm:prSet presAssocID="{B619A998-4E6E-49BB-A036-E24465C7BD46}" presName="spaceRect" presStyleCnt="0"/>
      <dgm:spPr/>
    </dgm:pt>
    <dgm:pt modelId="{55062D61-C5BD-4B77-9767-4EE21712BDDA}" type="pres">
      <dgm:prSet presAssocID="{B619A998-4E6E-49BB-A036-E24465C7BD46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4C1C151-CAB1-41D6-B5B4-8A241D3AF190}" type="pres">
      <dgm:prSet presAssocID="{39E41CB1-1527-4611-A313-1501E5D9F5A6}" presName="sibTrans" presStyleCnt="0"/>
      <dgm:spPr/>
    </dgm:pt>
    <dgm:pt modelId="{6567B92C-38FF-4B2C-848E-B8B96022C425}" type="pres">
      <dgm:prSet presAssocID="{9ACFA590-D192-4AE3-8F94-B786B5E8A152}" presName="compNode" presStyleCnt="0"/>
      <dgm:spPr/>
    </dgm:pt>
    <dgm:pt modelId="{E65DFB95-B942-4946-B5D5-2630DB38AC7C}" type="pres">
      <dgm:prSet presAssocID="{9ACFA590-D192-4AE3-8F94-B786B5E8A152}" presName="bgRect" presStyleLbl="bgShp" presStyleIdx="2" presStyleCnt="5"/>
      <dgm:spPr/>
    </dgm:pt>
    <dgm:pt modelId="{E4F5B1EA-3B3A-40F0-9E01-FA8A96EF6750}" type="pres">
      <dgm:prSet presAssocID="{9ACFA590-D192-4AE3-8F94-B786B5E8A152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E1640715-BFA9-438F-8A68-3010F7529314}" type="pres">
      <dgm:prSet presAssocID="{9ACFA590-D192-4AE3-8F94-B786B5E8A152}" presName="spaceRect" presStyleCnt="0"/>
      <dgm:spPr/>
    </dgm:pt>
    <dgm:pt modelId="{851F3F78-A49C-453B-A8C3-CEE7FBB87938}" type="pres">
      <dgm:prSet presAssocID="{9ACFA590-D192-4AE3-8F94-B786B5E8A152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B302BA7C-AC24-4A39-97C5-B70082091484}" type="pres">
      <dgm:prSet presAssocID="{0C032BE4-83E6-4558-9295-92EE33774CB5}" presName="sibTrans" presStyleCnt="0"/>
      <dgm:spPr/>
    </dgm:pt>
    <dgm:pt modelId="{A717C3E8-E8A0-4C5A-AA12-029D3E018FF1}" type="pres">
      <dgm:prSet presAssocID="{1F61036C-8BF0-48DB-9A37-7389048BA6B9}" presName="compNode" presStyleCnt="0"/>
      <dgm:spPr/>
    </dgm:pt>
    <dgm:pt modelId="{5DC8C678-CF13-4A0B-BDE0-6A3720C543E3}" type="pres">
      <dgm:prSet presAssocID="{1F61036C-8BF0-48DB-9A37-7389048BA6B9}" presName="bgRect" presStyleLbl="bgShp" presStyleIdx="3" presStyleCnt="5"/>
      <dgm:spPr/>
    </dgm:pt>
    <dgm:pt modelId="{97EEB57D-C686-48A3-B51C-8887DE044649}" type="pres">
      <dgm:prSet presAssocID="{1F61036C-8BF0-48DB-9A37-7389048BA6B9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2071A182-1B7D-4F33-9E1F-BB107745B485}" type="pres">
      <dgm:prSet presAssocID="{1F61036C-8BF0-48DB-9A37-7389048BA6B9}" presName="spaceRect" presStyleCnt="0"/>
      <dgm:spPr/>
    </dgm:pt>
    <dgm:pt modelId="{C98A7AAD-3696-48E4-8EDA-770139E51CC5}" type="pres">
      <dgm:prSet presAssocID="{1F61036C-8BF0-48DB-9A37-7389048BA6B9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CE2F72B9-4439-4479-ADF0-78CF00E1CD61}" type="pres">
      <dgm:prSet presAssocID="{B17A450A-9062-4DFA-8572-A9F7B424156F}" presName="sibTrans" presStyleCnt="0"/>
      <dgm:spPr/>
    </dgm:pt>
    <dgm:pt modelId="{348AE27B-368A-418A-85B3-B464539DE4FF}" type="pres">
      <dgm:prSet presAssocID="{11F42709-793D-45C0-B24B-8E6B15C247D8}" presName="compNode" presStyleCnt="0"/>
      <dgm:spPr/>
    </dgm:pt>
    <dgm:pt modelId="{9BF86C91-1756-411E-9B3D-5664B21FAE4B}" type="pres">
      <dgm:prSet presAssocID="{11F42709-793D-45C0-B24B-8E6B15C247D8}" presName="bgRect" presStyleLbl="bgShp" presStyleIdx="4" presStyleCnt="5"/>
      <dgm:spPr/>
    </dgm:pt>
    <dgm:pt modelId="{B9FB1F11-CEC1-4DB7-8205-A3B5A8BC9184}" type="pres">
      <dgm:prSet presAssocID="{11F42709-793D-45C0-B24B-8E6B15C247D8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7BFBDBF-1CAF-4260-BFF1-C32E61B419B7}" type="pres">
      <dgm:prSet presAssocID="{11F42709-793D-45C0-B24B-8E6B15C247D8}" presName="spaceRect" presStyleCnt="0"/>
      <dgm:spPr/>
    </dgm:pt>
    <dgm:pt modelId="{B3273B9E-34A2-4CD2-ABA2-11D2A59AA9DA}" type="pres">
      <dgm:prSet presAssocID="{11F42709-793D-45C0-B24B-8E6B15C247D8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F6E17244-1F93-4E56-A75A-5FB61370F9AE}" type="presOf" srcId="{11F42709-793D-45C0-B24B-8E6B15C247D8}" destId="{B3273B9E-34A2-4CD2-ABA2-11D2A59AA9DA}" srcOrd="0" destOrd="0" presId="urn:microsoft.com/office/officeart/2018/2/layout/IconVerticalSolidList"/>
    <dgm:cxn modelId="{E46273D9-12D1-4356-8264-75D7068DD7CB}" type="presOf" srcId="{1F61036C-8BF0-48DB-9A37-7389048BA6B9}" destId="{C98A7AAD-3696-48E4-8EDA-770139E51CC5}" srcOrd="0" destOrd="0" presId="urn:microsoft.com/office/officeart/2018/2/layout/IconVerticalSolidList"/>
    <dgm:cxn modelId="{049638F1-7092-489E-8B63-9CD6D63D4625}" srcId="{2D55F4D4-7C1C-4B26-AEEF-E9245BBA448D}" destId="{59139C2D-D085-44E5-A5E2-0129819F4CA4}" srcOrd="0" destOrd="0" parTransId="{E08540B2-A303-4EBC-8067-DEB50E5A424C}" sibTransId="{5596080C-042C-41C4-9B12-50D50E3FD1DD}"/>
    <dgm:cxn modelId="{79835000-FBE6-4F7A-8780-20A9029D7B16}" type="presOf" srcId="{59139C2D-D085-44E5-A5E2-0129819F4CA4}" destId="{9766DFFF-F8B5-49B8-AD49-0AE170C2BC96}" srcOrd="0" destOrd="0" presId="urn:microsoft.com/office/officeart/2018/2/layout/IconVerticalSolidList"/>
    <dgm:cxn modelId="{FAA33537-E3B7-45A2-9D78-E23C239A3AEE}" type="presOf" srcId="{B619A998-4E6E-49BB-A036-E24465C7BD46}" destId="{55062D61-C5BD-4B77-9767-4EE21712BDDA}" srcOrd="0" destOrd="0" presId="urn:microsoft.com/office/officeart/2018/2/layout/IconVerticalSolidList"/>
    <dgm:cxn modelId="{97240300-E47B-4206-AF77-A5B3F9817BF7}" srcId="{2D55F4D4-7C1C-4B26-AEEF-E9245BBA448D}" destId="{1F61036C-8BF0-48DB-9A37-7389048BA6B9}" srcOrd="3" destOrd="0" parTransId="{D61BE9EB-1518-4ADB-8899-7136B477E26E}" sibTransId="{B17A450A-9062-4DFA-8572-A9F7B424156F}"/>
    <dgm:cxn modelId="{465293A2-0D1A-48C2-96D6-2B32B5FE2C9F}" srcId="{2D55F4D4-7C1C-4B26-AEEF-E9245BBA448D}" destId="{9ACFA590-D192-4AE3-8F94-B786B5E8A152}" srcOrd="2" destOrd="0" parTransId="{C5FF0FEF-5BF1-4429-87F8-3BED63AD66CC}" sibTransId="{0C032BE4-83E6-4558-9295-92EE33774CB5}"/>
    <dgm:cxn modelId="{58DCDA64-18D4-4102-8342-ADC1BD160B7B}" srcId="{2D55F4D4-7C1C-4B26-AEEF-E9245BBA448D}" destId="{11F42709-793D-45C0-B24B-8E6B15C247D8}" srcOrd="4" destOrd="0" parTransId="{F4009667-8205-4879-949C-751DFEDE3879}" sibTransId="{A701A934-B6FD-404A-90C4-F07AA6402754}"/>
    <dgm:cxn modelId="{4E047765-0559-47D9-A28B-82DDE5EF9578}" srcId="{2D55F4D4-7C1C-4B26-AEEF-E9245BBA448D}" destId="{B619A998-4E6E-49BB-A036-E24465C7BD46}" srcOrd="1" destOrd="0" parTransId="{6EC33B8D-2CD6-421A-9739-43F3080D4ADC}" sibTransId="{39E41CB1-1527-4611-A313-1501E5D9F5A6}"/>
    <dgm:cxn modelId="{9961CE09-FE84-4A5E-939F-1FE085288826}" type="presOf" srcId="{2D55F4D4-7C1C-4B26-AEEF-E9245BBA448D}" destId="{7B100D08-DE6A-469F-A57D-3AE690C1AB3F}" srcOrd="0" destOrd="0" presId="urn:microsoft.com/office/officeart/2018/2/layout/IconVerticalSolidList"/>
    <dgm:cxn modelId="{8FB6EF7C-47C1-49D1-B4D8-CAAB9066B02B}" type="presOf" srcId="{9ACFA590-D192-4AE3-8F94-B786B5E8A152}" destId="{851F3F78-A49C-453B-A8C3-CEE7FBB87938}" srcOrd="0" destOrd="0" presId="urn:microsoft.com/office/officeart/2018/2/layout/IconVerticalSolidList"/>
    <dgm:cxn modelId="{A52F0009-8343-435B-B4F9-BCC2B43550CD}" type="presParOf" srcId="{7B100D08-DE6A-469F-A57D-3AE690C1AB3F}" destId="{86B5C3A7-96A7-4C1D-AA6A-9E4C48103C39}" srcOrd="0" destOrd="0" presId="urn:microsoft.com/office/officeart/2018/2/layout/IconVerticalSolidList"/>
    <dgm:cxn modelId="{77CFFEA8-5E70-4E0D-918B-D7DA49051A03}" type="presParOf" srcId="{86B5C3A7-96A7-4C1D-AA6A-9E4C48103C39}" destId="{1CA5AA30-C1B0-453C-B964-D894F347E66C}" srcOrd="0" destOrd="0" presId="urn:microsoft.com/office/officeart/2018/2/layout/IconVerticalSolidList"/>
    <dgm:cxn modelId="{DEC91200-4187-4AE5-AE69-EEE05D68B77E}" type="presParOf" srcId="{86B5C3A7-96A7-4C1D-AA6A-9E4C48103C39}" destId="{6ADF0C6C-CE3F-47BC-8E20-D5ADDB019C4C}" srcOrd="1" destOrd="0" presId="urn:microsoft.com/office/officeart/2018/2/layout/IconVerticalSolidList"/>
    <dgm:cxn modelId="{E7BBFDF7-6FE4-4C9B-9685-08E3B9DF925B}" type="presParOf" srcId="{86B5C3A7-96A7-4C1D-AA6A-9E4C48103C39}" destId="{F9CD620C-99E6-4C29-972D-C86A3BB4AE6B}" srcOrd="2" destOrd="0" presId="urn:microsoft.com/office/officeart/2018/2/layout/IconVerticalSolidList"/>
    <dgm:cxn modelId="{D2F53040-6DE4-4BDE-9675-C82D0FC0D587}" type="presParOf" srcId="{86B5C3A7-96A7-4C1D-AA6A-9E4C48103C39}" destId="{9766DFFF-F8B5-49B8-AD49-0AE170C2BC96}" srcOrd="3" destOrd="0" presId="urn:microsoft.com/office/officeart/2018/2/layout/IconVerticalSolidList"/>
    <dgm:cxn modelId="{D8D9EAEC-B1D0-47AD-B737-8B24E7C7BCDB}" type="presParOf" srcId="{7B100D08-DE6A-469F-A57D-3AE690C1AB3F}" destId="{7980E9FA-7658-45F7-9391-18267CD9F752}" srcOrd="1" destOrd="0" presId="urn:microsoft.com/office/officeart/2018/2/layout/IconVerticalSolidList"/>
    <dgm:cxn modelId="{1250CC5D-4858-4FB9-8B23-59F9A2D6BEE8}" type="presParOf" srcId="{7B100D08-DE6A-469F-A57D-3AE690C1AB3F}" destId="{FD6FDA15-F4B7-41FF-A672-CA4C5B2F72B9}" srcOrd="2" destOrd="0" presId="urn:microsoft.com/office/officeart/2018/2/layout/IconVerticalSolidList"/>
    <dgm:cxn modelId="{0DA6C7ED-B947-4DF1-8C71-EC53D2136856}" type="presParOf" srcId="{FD6FDA15-F4B7-41FF-A672-CA4C5B2F72B9}" destId="{12643C68-4932-4283-BDFE-663D1240D2DC}" srcOrd="0" destOrd="0" presId="urn:microsoft.com/office/officeart/2018/2/layout/IconVerticalSolidList"/>
    <dgm:cxn modelId="{3FB2E629-BE11-4CCE-B63F-883F6CA0B24E}" type="presParOf" srcId="{FD6FDA15-F4B7-41FF-A672-CA4C5B2F72B9}" destId="{BDCA4A5F-4BA1-483F-BF47-705EC8477FB5}" srcOrd="1" destOrd="0" presId="urn:microsoft.com/office/officeart/2018/2/layout/IconVerticalSolidList"/>
    <dgm:cxn modelId="{C72E5858-4638-4070-81B6-B98B14AFCA0C}" type="presParOf" srcId="{FD6FDA15-F4B7-41FF-A672-CA4C5B2F72B9}" destId="{B10C3C5D-3B7B-4886-BA16-5DE5936918B1}" srcOrd="2" destOrd="0" presId="urn:microsoft.com/office/officeart/2018/2/layout/IconVerticalSolidList"/>
    <dgm:cxn modelId="{A510EB0F-A1E3-4581-9305-5E4FCE18BF40}" type="presParOf" srcId="{FD6FDA15-F4B7-41FF-A672-CA4C5B2F72B9}" destId="{55062D61-C5BD-4B77-9767-4EE21712BDDA}" srcOrd="3" destOrd="0" presId="urn:microsoft.com/office/officeart/2018/2/layout/IconVerticalSolidList"/>
    <dgm:cxn modelId="{2B0C4F9E-446B-4C8A-B437-01ADC0E263D9}" type="presParOf" srcId="{7B100D08-DE6A-469F-A57D-3AE690C1AB3F}" destId="{74C1C151-CAB1-41D6-B5B4-8A241D3AF190}" srcOrd="3" destOrd="0" presId="urn:microsoft.com/office/officeart/2018/2/layout/IconVerticalSolidList"/>
    <dgm:cxn modelId="{3718FE79-552D-45F1-9795-7EA228A9755D}" type="presParOf" srcId="{7B100D08-DE6A-469F-A57D-3AE690C1AB3F}" destId="{6567B92C-38FF-4B2C-848E-B8B96022C425}" srcOrd="4" destOrd="0" presId="urn:microsoft.com/office/officeart/2018/2/layout/IconVerticalSolidList"/>
    <dgm:cxn modelId="{85B72FD8-C446-44A2-AF08-684F38B49968}" type="presParOf" srcId="{6567B92C-38FF-4B2C-848E-B8B96022C425}" destId="{E65DFB95-B942-4946-B5D5-2630DB38AC7C}" srcOrd="0" destOrd="0" presId="urn:microsoft.com/office/officeart/2018/2/layout/IconVerticalSolidList"/>
    <dgm:cxn modelId="{8EE3AE4F-EE2E-4BC2-85FC-12AD3EB75839}" type="presParOf" srcId="{6567B92C-38FF-4B2C-848E-B8B96022C425}" destId="{E4F5B1EA-3B3A-40F0-9E01-FA8A96EF6750}" srcOrd="1" destOrd="0" presId="urn:microsoft.com/office/officeart/2018/2/layout/IconVerticalSolidList"/>
    <dgm:cxn modelId="{C254082B-3265-4D09-87D5-FD3AF0004C13}" type="presParOf" srcId="{6567B92C-38FF-4B2C-848E-B8B96022C425}" destId="{E1640715-BFA9-438F-8A68-3010F7529314}" srcOrd="2" destOrd="0" presId="urn:microsoft.com/office/officeart/2018/2/layout/IconVerticalSolidList"/>
    <dgm:cxn modelId="{C1A486A7-2CF2-418A-9759-625FA7A69F76}" type="presParOf" srcId="{6567B92C-38FF-4B2C-848E-B8B96022C425}" destId="{851F3F78-A49C-453B-A8C3-CEE7FBB87938}" srcOrd="3" destOrd="0" presId="urn:microsoft.com/office/officeart/2018/2/layout/IconVerticalSolidList"/>
    <dgm:cxn modelId="{70B0D622-90A0-481B-AD28-FB4B30FD81E5}" type="presParOf" srcId="{7B100D08-DE6A-469F-A57D-3AE690C1AB3F}" destId="{B302BA7C-AC24-4A39-97C5-B70082091484}" srcOrd="5" destOrd="0" presId="urn:microsoft.com/office/officeart/2018/2/layout/IconVerticalSolidList"/>
    <dgm:cxn modelId="{018E1C37-8BC1-4BD2-978C-08CDDAFB4EDE}" type="presParOf" srcId="{7B100D08-DE6A-469F-A57D-3AE690C1AB3F}" destId="{A717C3E8-E8A0-4C5A-AA12-029D3E018FF1}" srcOrd="6" destOrd="0" presId="urn:microsoft.com/office/officeart/2018/2/layout/IconVerticalSolidList"/>
    <dgm:cxn modelId="{C8527B51-2CC8-4A7F-AFD1-C436916764EB}" type="presParOf" srcId="{A717C3E8-E8A0-4C5A-AA12-029D3E018FF1}" destId="{5DC8C678-CF13-4A0B-BDE0-6A3720C543E3}" srcOrd="0" destOrd="0" presId="urn:microsoft.com/office/officeart/2018/2/layout/IconVerticalSolidList"/>
    <dgm:cxn modelId="{ECA52AD0-7273-4136-A27A-3F86668178FD}" type="presParOf" srcId="{A717C3E8-E8A0-4C5A-AA12-029D3E018FF1}" destId="{97EEB57D-C686-48A3-B51C-8887DE044649}" srcOrd="1" destOrd="0" presId="urn:microsoft.com/office/officeart/2018/2/layout/IconVerticalSolidList"/>
    <dgm:cxn modelId="{F8468D31-D395-43C5-A767-9931598C51B2}" type="presParOf" srcId="{A717C3E8-E8A0-4C5A-AA12-029D3E018FF1}" destId="{2071A182-1B7D-4F33-9E1F-BB107745B485}" srcOrd="2" destOrd="0" presId="urn:microsoft.com/office/officeart/2018/2/layout/IconVerticalSolidList"/>
    <dgm:cxn modelId="{58067912-3EB8-4510-93D0-FCECCD83983A}" type="presParOf" srcId="{A717C3E8-E8A0-4C5A-AA12-029D3E018FF1}" destId="{C98A7AAD-3696-48E4-8EDA-770139E51CC5}" srcOrd="3" destOrd="0" presId="urn:microsoft.com/office/officeart/2018/2/layout/IconVerticalSolidList"/>
    <dgm:cxn modelId="{1902F0FC-C916-4FA7-A777-5C542C4758AF}" type="presParOf" srcId="{7B100D08-DE6A-469F-A57D-3AE690C1AB3F}" destId="{CE2F72B9-4439-4479-ADF0-78CF00E1CD61}" srcOrd="7" destOrd="0" presId="urn:microsoft.com/office/officeart/2018/2/layout/IconVerticalSolidList"/>
    <dgm:cxn modelId="{7E9F6278-A8CE-4ECF-8C14-8939BAD20E1F}" type="presParOf" srcId="{7B100D08-DE6A-469F-A57D-3AE690C1AB3F}" destId="{348AE27B-368A-418A-85B3-B464539DE4FF}" srcOrd="8" destOrd="0" presId="urn:microsoft.com/office/officeart/2018/2/layout/IconVerticalSolidList"/>
    <dgm:cxn modelId="{A88E1AB6-678B-41E4-8BAC-5168FA261F78}" type="presParOf" srcId="{348AE27B-368A-418A-85B3-B464539DE4FF}" destId="{9BF86C91-1756-411E-9B3D-5664B21FAE4B}" srcOrd="0" destOrd="0" presId="urn:microsoft.com/office/officeart/2018/2/layout/IconVerticalSolidList"/>
    <dgm:cxn modelId="{0BB755AE-A710-478F-ABD1-29CC4576D412}" type="presParOf" srcId="{348AE27B-368A-418A-85B3-B464539DE4FF}" destId="{B9FB1F11-CEC1-4DB7-8205-A3B5A8BC9184}" srcOrd="1" destOrd="0" presId="urn:microsoft.com/office/officeart/2018/2/layout/IconVerticalSolidList"/>
    <dgm:cxn modelId="{630903A7-7BCA-484F-B6DC-C9B74698DC3F}" type="presParOf" srcId="{348AE27B-368A-418A-85B3-B464539DE4FF}" destId="{F7BFBDBF-1CAF-4260-BFF1-C32E61B419B7}" srcOrd="2" destOrd="0" presId="urn:microsoft.com/office/officeart/2018/2/layout/IconVerticalSolidList"/>
    <dgm:cxn modelId="{C4E7F876-FAF5-4583-89A4-93DC8560A821}" type="presParOf" srcId="{348AE27B-368A-418A-85B3-B464539DE4FF}" destId="{B3273B9E-34A2-4CD2-ABA2-11D2A59AA9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5AA30-C1B0-453C-B964-D894F347E66C}">
      <dsp:nvSpPr>
        <dsp:cNvPr id="0" name=""/>
        <dsp:cNvSpPr/>
      </dsp:nvSpPr>
      <dsp:spPr>
        <a:xfrm>
          <a:off x="0" y="4163"/>
          <a:ext cx="10162491" cy="8867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F0C6C-CE3F-47BC-8E20-D5ADDB019C4C}">
      <dsp:nvSpPr>
        <dsp:cNvPr id="0" name=""/>
        <dsp:cNvSpPr/>
      </dsp:nvSpPr>
      <dsp:spPr>
        <a:xfrm>
          <a:off x="268250" y="203688"/>
          <a:ext cx="487728" cy="48772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6DFFF-F8B5-49B8-AD49-0AE170C2BC96}">
      <dsp:nvSpPr>
        <dsp:cNvPr id="0" name=""/>
        <dsp:cNvSpPr/>
      </dsp:nvSpPr>
      <dsp:spPr>
        <a:xfrm>
          <a:off x="1024228" y="4163"/>
          <a:ext cx="9138262" cy="886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1" tIns="93851" rIns="93851" bIns="93851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/>
            <a:t>Richard Bellman invented dynamic programming technique in 1950s</a:t>
          </a:r>
          <a:endParaRPr lang="en-US" sz="1900" kern="1200"/>
        </a:p>
      </dsp:txBody>
      <dsp:txXfrm>
        <a:off x="1024228" y="4163"/>
        <a:ext cx="9138262" cy="886778"/>
      </dsp:txXfrm>
    </dsp:sp>
    <dsp:sp modelId="{12643C68-4932-4283-BDFE-663D1240D2DC}">
      <dsp:nvSpPr>
        <dsp:cNvPr id="0" name=""/>
        <dsp:cNvSpPr/>
      </dsp:nvSpPr>
      <dsp:spPr>
        <a:xfrm>
          <a:off x="0" y="1112636"/>
          <a:ext cx="10162491" cy="8867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A4A5F-4BA1-483F-BF47-705EC8477FB5}">
      <dsp:nvSpPr>
        <dsp:cNvPr id="0" name=""/>
        <dsp:cNvSpPr/>
      </dsp:nvSpPr>
      <dsp:spPr>
        <a:xfrm>
          <a:off x="268250" y="1312161"/>
          <a:ext cx="487728" cy="48772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62D61-C5BD-4B77-9767-4EE21712BDDA}">
      <dsp:nvSpPr>
        <dsp:cNvPr id="0" name=""/>
        <dsp:cNvSpPr/>
      </dsp:nvSpPr>
      <dsp:spPr>
        <a:xfrm>
          <a:off x="1024228" y="1112636"/>
          <a:ext cx="9138262" cy="886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1" tIns="93851" rIns="93851" bIns="93851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/>
            <a:t>It is an algorithm design technique used for solving optimization problems.</a:t>
          </a:r>
          <a:endParaRPr lang="en-US" sz="1900" kern="1200"/>
        </a:p>
      </dsp:txBody>
      <dsp:txXfrm>
        <a:off x="1024228" y="1112636"/>
        <a:ext cx="9138262" cy="886778"/>
      </dsp:txXfrm>
    </dsp:sp>
    <dsp:sp modelId="{E65DFB95-B942-4946-B5D5-2630DB38AC7C}">
      <dsp:nvSpPr>
        <dsp:cNvPr id="0" name=""/>
        <dsp:cNvSpPr/>
      </dsp:nvSpPr>
      <dsp:spPr>
        <a:xfrm>
          <a:off x="0" y="2221108"/>
          <a:ext cx="10162491" cy="8867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5B1EA-3B3A-40F0-9E01-FA8A96EF6750}">
      <dsp:nvSpPr>
        <dsp:cNvPr id="0" name=""/>
        <dsp:cNvSpPr/>
      </dsp:nvSpPr>
      <dsp:spPr>
        <a:xfrm>
          <a:off x="268250" y="2420633"/>
          <a:ext cx="487728" cy="48772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F3F78-A49C-453B-A8C3-CEE7FBB87938}">
      <dsp:nvSpPr>
        <dsp:cNvPr id="0" name=""/>
        <dsp:cNvSpPr/>
      </dsp:nvSpPr>
      <dsp:spPr>
        <a:xfrm>
          <a:off x="1024228" y="2221108"/>
          <a:ext cx="9138262" cy="886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1" tIns="93851" rIns="93851" bIns="93851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/>
            <a:t>Similar to Divide and Conquer technique as it divides original problem into several subproblems.</a:t>
          </a:r>
          <a:endParaRPr lang="en-US" sz="1900" kern="1200"/>
        </a:p>
      </dsp:txBody>
      <dsp:txXfrm>
        <a:off x="1024228" y="2221108"/>
        <a:ext cx="9138262" cy="886778"/>
      </dsp:txXfrm>
    </dsp:sp>
    <dsp:sp modelId="{5DC8C678-CF13-4A0B-BDE0-6A3720C543E3}">
      <dsp:nvSpPr>
        <dsp:cNvPr id="0" name=""/>
        <dsp:cNvSpPr/>
      </dsp:nvSpPr>
      <dsp:spPr>
        <a:xfrm>
          <a:off x="0" y="3329581"/>
          <a:ext cx="10162491" cy="8867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EB57D-C686-48A3-B51C-8887DE044649}">
      <dsp:nvSpPr>
        <dsp:cNvPr id="0" name=""/>
        <dsp:cNvSpPr/>
      </dsp:nvSpPr>
      <dsp:spPr>
        <a:xfrm>
          <a:off x="268250" y="3529106"/>
          <a:ext cx="487728" cy="487728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7AAD-3696-48E4-8EDA-770139E51CC5}">
      <dsp:nvSpPr>
        <dsp:cNvPr id="0" name=""/>
        <dsp:cNvSpPr/>
      </dsp:nvSpPr>
      <dsp:spPr>
        <a:xfrm>
          <a:off x="1024228" y="3329581"/>
          <a:ext cx="9138262" cy="886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1" tIns="93851" rIns="93851" bIns="93851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/>
            <a:t>This technique starts with finding optimal solution for a smallest problem and then gradually enlarges the problem.</a:t>
          </a:r>
          <a:endParaRPr lang="en-US" sz="1900" kern="1200"/>
        </a:p>
      </dsp:txBody>
      <dsp:txXfrm>
        <a:off x="1024228" y="3329581"/>
        <a:ext cx="9138262" cy="886778"/>
      </dsp:txXfrm>
    </dsp:sp>
    <dsp:sp modelId="{9BF86C91-1756-411E-9B3D-5664B21FAE4B}">
      <dsp:nvSpPr>
        <dsp:cNvPr id="0" name=""/>
        <dsp:cNvSpPr/>
      </dsp:nvSpPr>
      <dsp:spPr>
        <a:xfrm>
          <a:off x="0" y="4438054"/>
          <a:ext cx="10162491" cy="8867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B1F11-CEC1-4DB7-8205-A3B5A8BC9184}">
      <dsp:nvSpPr>
        <dsp:cNvPr id="0" name=""/>
        <dsp:cNvSpPr/>
      </dsp:nvSpPr>
      <dsp:spPr>
        <a:xfrm>
          <a:off x="268250" y="4637579"/>
          <a:ext cx="487728" cy="487728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73B9E-34A2-4CD2-ABA2-11D2A59AA9DA}">
      <dsp:nvSpPr>
        <dsp:cNvPr id="0" name=""/>
        <dsp:cNvSpPr/>
      </dsp:nvSpPr>
      <dsp:spPr>
        <a:xfrm>
          <a:off x="1024228" y="4438054"/>
          <a:ext cx="9138262" cy="886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1" tIns="93851" rIns="93851" bIns="93851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/>
            <a:t>In dynamic programming, same subproblems are not solved once and results are stored in a table for later use.</a:t>
          </a:r>
          <a:endParaRPr lang="en-US" sz="1900" kern="1200"/>
        </a:p>
      </dsp:txBody>
      <dsp:txXfrm>
        <a:off x="1024228" y="4438054"/>
        <a:ext cx="9138262" cy="886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2T19:34:26.388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899 5454 12559 234440 64590,'6'-10'258'0'0</inkml:trace>
  <inkml:trace contextRef="#ctx0" brushRef="#br0">905 5454 14523 234819 64590,'0'-10'133'0'0</inkml:trace>
  <inkml:trace contextRef="#ctx0" brushRef="#br0">905 5445 14861 234819 64590,'-2'9'60'0'0</inkml:trace>
  <inkml:trace contextRef="#ctx0" brushRef="#br0" timeOffset="-9405">2234 2842 12346 244354 63627,'5'13'-131'0'0,"-3"0"-64"0"0</inkml:trace>
  <inkml:trace contextRef="#ctx0" brushRef="#br0" timeOffset="-6271">2241 2868 15004 236560 61695,'23'-5'-36'0'0,"8"-3"262"0"0,-25 6-192 0 0</inkml:trace>
  <inkml:trace contextRef="#ctx0" brushRef="#br0" timeOffset="-9405">2250 2840 11313 244354 63627,'1'15'0'0'0,"-1"-5"0"0"0</inkml:trace>
  <inkml:trace contextRef="#ctx0" brushRef="#br0" timeOffset="-6271">2250 2840 15934 236560 61695,'-16'2'33'0'0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3/22/2024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1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66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144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102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476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823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95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8297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887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4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7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6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C118B7-0ED5-4A28-8AA1-9CF20A902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Dynamic Programming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3E50A13-32FB-4AC1-8F64-8093176D1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Module 2</a:t>
            </a:r>
          </a:p>
          <a:p>
            <a:r>
              <a:rPr lang="en-US" dirty="0">
                <a:cs typeface="Calibri"/>
              </a:rPr>
              <a:t>Sem IV</a:t>
            </a:r>
          </a:p>
          <a:p>
            <a:r>
              <a:rPr lang="en-US" dirty="0" err="1">
                <a:cs typeface="Calibri"/>
              </a:rPr>
              <a:t>AoA</a:t>
            </a:r>
            <a:r>
              <a:rPr lang="en-US">
                <a:cs typeface="Calibri"/>
              </a:rPr>
              <a:t> Even 2022-23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31"/>
    </mc:Choice>
    <mc:Fallback xmlns="">
      <p:transition spd="slow" advTm="15003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Homogeneous Recurrences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665" y="1210574"/>
                <a:ext cx="10636944" cy="551590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80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baseline="-2500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Consider homogeneous recurrences with constant coefficients i.e., recurrence of form</a:t>
                </a:r>
                <a:endParaRPr lang="en-US" sz="28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sz="260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3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3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3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3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3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3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sup>
                            <m:r>
                              <a:rPr lang="en-IN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3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3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sup>
                            <m:r>
                              <a:rPr lang="en-IN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32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32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I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>
                    <a:solidFill>
                      <a:schemeClr val="accent1">
                        <a:lumMod val="75000"/>
                      </a:schemeClr>
                    </a:solidFill>
                  </a:rPr>
                  <a:t> = 0</a:t>
                </a:r>
                <a:r>
                  <a:rPr lang="en-US" sz="3200">
                    <a:solidFill>
                      <a:schemeClr val="tx1"/>
                    </a:solidFill>
                  </a:rPr>
                  <a:t>	-----</a:t>
                </a:r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This recurrence relation satisfies following properties:</a:t>
                </a:r>
              </a:p>
              <a:p>
                <a:pPr lvl="1"/>
                <a:r>
                  <a:rPr lang="en-US" sz="2600">
                    <a:solidFill>
                      <a:schemeClr val="tx1"/>
                    </a:solidFill>
                  </a:rPr>
                  <a:t>It is linear, because it does not contain term of the form </a:t>
                </a:r>
              </a:p>
              <a:p>
                <a:pPr marL="274320" lvl="1" indent="0">
                  <a:buNone/>
                </a:pPr>
                <a:r>
                  <a:rPr lang="en-US" sz="26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m:rPr>
                        <m:sty m:val="p"/>
                      </m:rPr>
                      <a:rPr lang="en-I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6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60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sub>
                        </m:sSub>
                      </m:e>
                      <m:sup>
                        <m:r>
                          <a:rPr lang="en-I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>
                    <a:solidFill>
                      <a:schemeClr val="tx1"/>
                    </a:solidFill>
                  </a:rPr>
                  <a:t> etc.</a:t>
                </a:r>
              </a:p>
              <a:p>
                <a:pPr lvl="1"/>
                <a:r>
                  <a:rPr lang="en-US" sz="2600">
                    <a:solidFill>
                      <a:schemeClr val="tx1"/>
                    </a:solidFill>
                  </a:rPr>
                  <a:t>It is homogeneous because the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600">
                    <a:solidFill>
                      <a:schemeClr val="tx1"/>
                    </a:solidFill>
                  </a:rPr>
                  <a:t> is zero.</a:t>
                </a:r>
              </a:p>
              <a:p>
                <a:pPr lvl="1"/>
                <a:r>
                  <a:rPr lang="en-US" sz="2600">
                    <a:solidFill>
                      <a:schemeClr val="tx1"/>
                    </a:solidFill>
                  </a:rPr>
                  <a:t>It has constant coefficients since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>
                    <a:solidFill>
                      <a:schemeClr val="tx1"/>
                    </a:solidFill>
                  </a:rPr>
                  <a:t>‘s are constant.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665" y="1210574"/>
                <a:ext cx="10636944" cy="5515902"/>
              </a:xfrm>
              <a:blipFill>
                <a:blip r:embed="rId2"/>
                <a:stretch>
                  <a:fillRect l="-596" t="-1609" r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Badge 1 outline">
            <a:extLst>
              <a:ext uri="{FF2B5EF4-FFF2-40B4-BE49-F238E27FC236}">
                <a16:creationId xmlns:a16="http://schemas.microsoft.com/office/drawing/2014/main" xmlns="" id="{92B516A6-26ED-4FB2-85CF-D0AF646A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57701" y="2689224"/>
            <a:ext cx="593622" cy="5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7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Homogeneous Recurrences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665" y="1210574"/>
                <a:ext cx="10636944" cy="551590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IN" sz="2800">
                    <a:solidFill>
                      <a:schemeClr val="tx1"/>
                    </a:solidFill>
                  </a:rPr>
                  <a:t>For example, consider following recurrence of Fibonacci series</a:t>
                </a:r>
              </a:p>
              <a:p>
                <a:pPr marL="0" indent="0">
                  <a:buNone/>
                </a:pPr>
                <a:r>
                  <a:rPr lang="en-US" sz="2600">
                    <a:solidFill>
                      <a:schemeClr val="tx1"/>
                    </a:solidFill>
                  </a:rPr>
                  <a:t>		</a:t>
                </a:r>
                <a:r>
                  <a:rPr lang="en-US" sz="240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b="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b="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sup>
                            <m:r>
                              <a:rPr lang="en-IN" sz="2800" b="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sz="280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	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b="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b="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sup>
                            <m:r>
                              <a:rPr lang="en-IN" sz="2800" b="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b="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 = 0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	This is homogeneous recurrence with 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		</a:t>
                </a:r>
                <a:r>
                  <a:rPr lang="en-US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k=2,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=1,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=1,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IN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665" y="1210574"/>
                <a:ext cx="10636944" cy="5515902"/>
              </a:xfrm>
              <a:blipFill>
                <a:blip r:embed="rId2"/>
                <a:stretch>
                  <a:fillRect l="-596" t="-1609" r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56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Property of Homogeneous Recurrences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665" y="1665026"/>
                <a:ext cx="10636944" cy="506144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IN" sz="2800">
                    <a:solidFill>
                      <a:schemeClr val="tx1"/>
                    </a:solidFill>
                  </a:rPr>
                  <a:t>If </a:t>
                </a:r>
                <a:r>
                  <a:rPr lang="en-IN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f(n)</a:t>
                </a:r>
                <a:r>
                  <a:rPr lang="en-IN" sz="2800">
                    <a:solidFill>
                      <a:schemeClr val="tx1"/>
                    </a:solidFill>
                  </a:rPr>
                  <a:t> and </a:t>
                </a:r>
                <a:r>
                  <a:rPr lang="en-IN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g(n)</a:t>
                </a:r>
                <a:r>
                  <a:rPr lang="en-IN" sz="2800">
                    <a:solidFill>
                      <a:schemeClr val="tx1"/>
                    </a:solidFill>
                  </a:rPr>
                  <a:t> are solutions to eq.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①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</a:rPr>
                  <a:t> then, their linear combination is also a solution to eq. 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①</m:t>
                    </m:r>
                  </m:oMath>
                </a14:m>
                <a:endParaRPr lang="en-IN" sz="280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60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 = 0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 = 0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Proof: Let 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	</a:t>
                </a:r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:r>
                  <a:rPr lang="en-US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800">
                    <a:solidFill>
                      <a:schemeClr val="tx1"/>
                    </a:solidFill>
                  </a:rPr>
                  <a:t>be solution of recurrence relation.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	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in eq.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①</m:t>
                    </m:r>
                  </m:oMath>
                </a14:m>
                <a:endParaRPr lang="en-US" sz="280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665" y="1665026"/>
                <a:ext cx="10636944" cy="5061449"/>
              </a:xfrm>
              <a:blipFill>
                <a:blip r:embed="rId2"/>
                <a:stretch>
                  <a:fillRect l="-1192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3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Property of Homogeneous Recurrences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828" y="1029964"/>
                <a:ext cx="10987508" cy="5515902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 marL="0" indent="0">
                  <a:buNone/>
                </a:pPr>
                <a:endParaRPr lang="en-IN" sz="2800" i="1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 sz="280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+ </m:t>
                    </m:r>
                    <m:r>
                      <m:rPr>
                        <m:nor/>
                      </m:rPr>
                      <a:rPr lang="en-US" sz="28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 sz="280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+ </m:t>
                    </m:r>
                    <m:r>
                      <m:rPr>
                        <m:nor/>
                      </m:rPr>
                      <a:rPr lang="en-US" sz="28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 sz="280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+ </m:t>
                    </m:r>
                    <m:r>
                      <m:rPr>
                        <m:nor/>
                      </m:rPr>
                      <a:rPr lang="en-US" sz="28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8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 sz="280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+ </m:t>
                    </m:r>
                    <m:r>
                      <m:rPr>
                        <m:nor/>
                      </m:rPr>
                      <a:rPr lang="en-US" sz="28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IN" sz="280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sz="2800" i="1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= c(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) +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	 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= c(0) +d(0)</a:t>
                </a:r>
              </a:p>
              <a:p>
                <a:pPr marL="0" indent="0">
                  <a:buNone/>
                </a:pPr>
                <a:r>
                  <a:rPr lang="en-US" sz="28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= 0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Hence, linear combination of solutions to eq. 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①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is also a solution to eq.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①</m:t>
                    </m:r>
                  </m:oMath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828" y="1029964"/>
                <a:ext cx="10987508" cy="5515902"/>
              </a:xfrm>
              <a:blipFill>
                <a:blip r:embed="rId2"/>
                <a:stretch>
                  <a:fillRect l="-1270" r="-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5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Homogeneous Recurrences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828" y="1029964"/>
                <a:ext cx="10987508" cy="551590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endParaRPr lang="en-IN" sz="2800" i="1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>
                    <a:solidFill>
                      <a:schemeClr val="tx1"/>
                    </a:solidFill>
                  </a:rPr>
                  <a:t>To find solution of eq. 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①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homogeneous recurrence </a:t>
                </a: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	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r>
                      <a:rPr lang="en-IN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IN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i="1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tx1"/>
                    </a:solidFill>
                  </a:rPr>
                  <a:t>So, substituting in eq. </a:t>
                </a:r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①</m:t>
                    </m:r>
                  </m:oMath>
                </a14:m>
                <a:endParaRPr lang="en-US" sz="2800" i="1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p>
                      <m:sSupPr>
                        <m:ctrlPr>
                          <a:rPr lang="en-US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IN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p>
                      <m:sSupPr>
                        <m:ctrlPr>
                          <a:rPr lang="en-US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IN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p>
                      <m:sSupPr>
                        <m:ctrlPr>
                          <a:rPr lang="en-US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IN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IN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sub>
                    </m:sSub>
                    <m:sSup>
                      <m:sSupPr>
                        <m:ctrlPr>
                          <a:rPr lang="en-US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IN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8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>
                    <a:solidFill>
                      <a:schemeClr val="accent1">
                        <a:lumMod val="75000"/>
                      </a:schemeClr>
                    </a:solidFill>
                  </a:rPr>
                  <a:t>= 0</a:t>
                </a:r>
                <a:endParaRPr lang="en-US" sz="2800" i="1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828" y="1029964"/>
                <a:ext cx="10987508" cy="5515902"/>
              </a:xfrm>
              <a:blipFill>
                <a:blip r:embed="rId2"/>
                <a:stretch>
                  <a:fillRect l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Multistage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444" y="1187354"/>
                <a:ext cx="10313067" cy="5227093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 Multistage Graph G = {V,E} is a directed weighted graph.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Vertices V of Graph G  are partitioned into k(≥2) disjoint sets </a:t>
                </a:r>
              </a:p>
              <a:p>
                <a:pPr marL="0" indent="0">
                  <a:buNone/>
                </a:pPr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I</a:t>
                </a:r>
                <a:r>
                  <a:rPr lang="en-IN" sz="2800" i="1" baseline="-25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</a:t>
                </a:r>
                <a:r>
                  <a:rPr lang="en-IN" sz="2800" i="1" baseline="-25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,… </a:t>
                </a:r>
                <a:r>
                  <a:rPr lang="en-IN" sz="2800" i="1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IN" sz="2800" i="1" baseline="-2500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 </a:t>
                </a:r>
                <a:r>
                  <a:rPr lang="en-IN" sz="2800" i="1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IN" sz="2800" i="1" baseline="-2500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k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If </a:t>
                </a:r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IN" sz="2800" i="1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u,v</a:t>
                </a:r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an edge E then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IN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𝑉𝑖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some 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1≤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k  </a:t>
                </a: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and  c[</a:t>
                </a:r>
                <a:r>
                  <a:rPr lang="en-IN" sz="280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][j] is the cost of edge (</a:t>
                </a:r>
                <a:r>
                  <a:rPr lang="en-IN" sz="280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i,j</a:t>
                </a: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Set |</a:t>
                </a:r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</a:t>
                </a:r>
                <a:r>
                  <a:rPr lang="en-IN" sz="2800" i="1" baseline="-25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 = </a:t>
                </a: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en-IN" sz="2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N" sz="2800" i="1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IN" sz="2800" i="1" baseline="-2500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 = 1</a:t>
                </a:r>
              </a:p>
              <a:p>
                <a:endParaRPr lang="en-IN" sz="28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There are set of vertices in each stage in a multistage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444" y="1187354"/>
                <a:ext cx="10313067" cy="5227093"/>
              </a:xfrm>
              <a:blipFill>
                <a:blip r:embed="rId2"/>
                <a:stretch>
                  <a:fillRect l="-615" t="-1699" b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660985-B2F6-4C2B-A87F-8F9370245B83}"/>
              </a:ext>
            </a:extLst>
          </p:cNvPr>
          <p:cNvSpPr txBox="1"/>
          <p:nvPr/>
        </p:nvSpPr>
        <p:spPr>
          <a:xfrm>
            <a:off x="1078175" y="4792046"/>
            <a:ext cx="121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rgbClr val="FF0000"/>
                </a:solidFill>
              </a:rPr>
              <a:t>Source Vertex(S)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9B47ED-76FC-4361-9F66-BE5E62034CF5}"/>
              </a:ext>
            </a:extLst>
          </p:cNvPr>
          <p:cNvSpPr txBox="1"/>
          <p:nvPr/>
        </p:nvSpPr>
        <p:spPr>
          <a:xfrm>
            <a:off x="2292825" y="4787653"/>
            <a:ext cx="121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solidFill>
                  <a:srgbClr val="FF0000"/>
                </a:solidFill>
              </a:rPr>
              <a:t>Sink Vertex(T)</a:t>
            </a:r>
          </a:p>
        </p:txBody>
      </p:sp>
    </p:spTree>
    <p:extLst>
      <p:ext uri="{BB962C8B-B14F-4D97-AF65-F5344CB8AC3E}">
        <p14:creationId xmlns:p14="http://schemas.microsoft.com/office/powerpoint/2010/main" val="416541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Multistage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44" y="1187354"/>
            <a:ext cx="10313067" cy="5227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Cost of path from S to T is calculated as the sum of weights along the edge on the path.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multistage graph problem is to find minimum cost path from a given source node to destination node.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minimum path in multistage graph is obtained by taking the minimum path at each current stage by considering the path length of each vertex obtained in earlier stage.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multistage graph problem holds the principle of optimality.</a:t>
            </a:r>
          </a:p>
          <a:p>
            <a:r>
              <a:rPr lang="en-IN" sz="28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Application:</a:t>
            </a:r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used to represent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42439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Multistage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445" y="1197069"/>
                <a:ext cx="10313067" cy="5227093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IN" sz="2800" u="sng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Use Recurrence Formula:</a:t>
                </a:r>
              </a:p>
              <a:p>
                <a:r>
                  <a:rPr lang="en-I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cost[</a:t>
                </a:r>
                <a:r>
                  <a:rPr lang="en-IN" sz="28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I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][j] is cost of path from vertex j in stage I to destination vertex T, then cost of each vertex on every stage can be calculated using following recurrence formula.</a:t>
                </a:r>
              </a:p>
              <a:p>
                <a:pPr marL="0" indent="0">
                  <a:buNone/>
                </a:pPr>
                <a:endParaRPr lang="en-I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𝑖𝑛𝑡𝑒𝑟𝑚𝑒𝑑𝑖𝑎𝑡𝑒</m:t>
                          </m:r>
                        </m:e>
                      </m:d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𝑖𝑛𝑡𝑒𝑟𝑚𝑒𝑑𝑖𝑎𝑡𝑒</m:t>
                      </m:r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8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I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min{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𝑖𝑛𝑡𝑒𝑟𝑚𝑒𝑑𝑖𝑎𝑡𝑒</m:t>
                        </m:r>
                      </m:e>
                    </m:d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𝑖𝑛𝑡𝑒𝑟𝑚𝑒𝑑𝑖𝑎𝑡𝑒</m:t>
                    </m:r>
                    <m:r>
                      <a:rPr lang="en-IN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8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}</a:t>
                </a:r>
              </a:p>
              <a:p>
                <a:pPr marL="0" indent="0">
                  <a:buNone/>
                </a:pPr>
                <a:endParaRPr lang="en-I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445" y="1197069"/>
                <a:ext cx="10313067" cy="5227093"/>
              </a:xfrm>
              <a:blipFill>
                <a:blip r:embed="rId2"/>
                <a:stretch>
                  <a:fillRect l="-1182" t="-1632" r="-18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5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Multistage Graph: Example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xmlns="" id="{F7DE1C05-F5EA-41B1-BF4D-BA60BF441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73" y="1549831"/>
            <a:ext cx="8223559" cy="4630307"/>
          </a:xfrm>
        </p:spPr>
      </p:pic>
    </p:spTree>
    <p:extLst>
      <p:ext uri="{BB962C8B-B14F-4D97-AF65-F5344CB8AC3E}">
        <p14:creationId xmlns:p14="http://schemas.microsoft.com/office/powerpoint/2010/main" val="40939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Multistage Graph: Methods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7356" y="1937288"/>
                <a:ext cx="9469464" cy="448687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IN" sz="2800" b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Forward Approach: </a:t>
                </a:r>
              </a:p>
              <a:p>
                <a:pPr lvl="1"/>
                <a:r>
                  <a:rPr lang="en-IN" sz="26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here we start from destination vertex(i.e. Sink)</a:t>
                </a:r>
              </a:p>
              <a:p>
                <a:pPr marL="274320" lvl="1" indent="0">
                  <a:buNone/>
                </a:pP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min{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𝑖𝑛𝑡𝑒𝑟𝑚𝑒𝑑𝑖𝑎𝑡𝑒</m:t>
                        </m:r>
                      </m:e>
                    </m:d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𝑖𝑛𝑡𝑒𝑟𝑚𝑒𝑑𝑖𝑎𝑡𝑒</m:t>
                    </m:r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4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}</a:t>
                </a:r>
              </a:p>
              <a:p>
                <a:pPr lvl="1"/>
                <a:endParaRPr lang="en-IN" sz="26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n-IN" sz="26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IN" sz="2800" b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Backward Approach: </a:t>
                </a:r>
              </a:p>
              <a:p>
                <a:pPr lvl="1"/>
                <a:r>
                  <a:rPr lang="en-IN" sz="26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Here we start from source vertex</a:t>
                </a:r>
              </a:p>
              <a:p>
                <a:pPr marL="274320" lvl="1" indent="0">
                  <a:buNone/>
                </a:pP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min{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𝑖𝑛𝑡𝑒𝑟𝑚𝑒𝑑𝑖𝑎𝑡𝑒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𝑖𝑛𝑡𝑒𝑟𝑚𝑒𝑑𝑖𝑎𝑡𝑒</m:t>
                    </m:r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2400" i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}</a:t>
                </a:r>
              </a:p>
              <a:p>
                <a:pPr lvl="1"/>
                <a:endParaRPr lang="en-IN" sz="26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n-IN" sz="26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7356" y="1937288"/>
                <a:ext cx="9469464" cy="4486874"/>
              </a:xfrm>
              <a:blipFill>
                <a:blip r:embed="rId2"/>
                <a:stretch>
                  <a:fillRect l="-669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40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D7A7BB-6043-4395-8F81-F3B8E1026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9" y="365760"/>
            <a:ext cx="10325243" cy="721713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xmlns="" id="{D3EDDFDC-FDC3-099B-DF2A-836020FC4D8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2401" y="1167442"/>
          <a:ext cx="10162491" cy="5328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93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91" y="154713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Multistage Graph: (Forward Approach)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xmlns="" id="{846E4734-34BE-4F2B-9D5D-625B8789E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r="1743"/>
          <a:stretch/>
        </p:blipFill>
        <p:spPr>
          <a:xfrm>
            <a:off x="3026334" y="1049628"/>
            <a:ext cx="6152827" cy="4298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xmlns="" id="{2FB0C72E-DF0C-4510-9007-3CAB76ED4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095779"/>
              </p:ext>
            </p:extLst>
          </p:nvPr>
        </p:nvGraphicFramePr>
        <p:xfrm>
          <a:off x="1" y="5328372"/>
          <a:ext cx="12191999" cy="152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88">
                  <a:extLst>
                    <a:ext uri="{9D8B030D-6E8A-4147-A177-3AD203B41FA5}">
                      <a16:colId xmlns:a16="http://schemas.microsoft.com/office/drawing/2014/main" xmlns="" val="2178224273"/>
                    </a:ext>
                  </a:extLst>
                </a:gridCol>
                <a:gridCol w="798705">
                  <a:extLst>
                    <a:ext uri="{9D8B030D-6E8A-4147-A177-3AD203B41FA5}">
                      <a16:colId xmlns:a16="http://schemas.microsoft.com/office/drawing/2014/main" xmlns="" val="423748762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08303179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17260963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273461864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32348734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0588697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225172570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2111984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890538728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187333522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190805400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89610264"/>
                    </a:ext>
                  </a:extLst>
                </a:gridCol>
              </a:tblGrid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4544374"/>
                  </a:ext>
                </a:extLst>
              </a:tr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9742263"/>
                  </a:ext>
                </a:extLst>
              </a:tr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702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72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91" y="154713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Multistage Graph: (Forward Approach)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xmlns="" id="{2FB0C72E-DF0C-4510-9007-3CAB76ED4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109085"/>
              </p:ext>
            </p:extLst>
          </p:nvPr>
        </p:nvGraphicFramePr>
        <p:xfrm>
          <a:off x="1" y="5328372"/>
          <a:ext cx="12191999" cy="152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88">
                  <a:extLst>
                    <a:ext uri="{9D8B030D-6E8A-4147-A177-3AD203B41FA5}">
                      <a16:colId xmlns:a16="http://schemas.microsoft.com/office/drawing/2014/main" xmlns="" val="2178224273"/>
                    </a:ext>
                  </a:extLst>
                </a:gridCol>
                <a:gridCol w="798705">
                  <a:extLst>
                    <a:ext uri="{9D8B030D-6E8A-4147-A177-3AD203B41FA5}">
                      <a16:colId xmlns:a16="http://schemas.microsoft.com/office/drawing/2014/main" xmlns="" val="423748762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08303179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17260963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273461864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32348734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0588697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225172570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2111984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890538728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187333522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190805400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89610264"/>
                    </a:ext>
                  </a:extLst>
                </a:gridCol>
              </a:tblGrid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4544374"/>
                  </a:ext>
                </a:extLst>
              </a:tr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9742263"/>
                  </a:ext>
                </a:extLst>
              </a:tr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7029005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9B75C8D-6EC5-44B3-BBD9-ECEE1D426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08" y="890479"/>
            <a:ext cx="4060755" cy="435133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/>
              <a:t>Stage 5:</a:t>
            </a:r>
          </a:p>
          <a:p>
            <a:pPr marL="0" indent="0">
              <a:buNone/>
            </a:pPr>
            <a:r>
              <a:rPr lang="en-IN"/>
              <a:t> </a:t>
            </a:r>
            <a:r>
              <a:rPr lang="en-IN" err="1"/>
              <a:t>i</a:t>
            </a:r>
            <a:r>
              <a:rPr lang="en-IN"/>
              <a:t>=5; Vertices(j) = {12}</a:t>
            </a:r>
          </a:p>
          <a:p>
            <a:pPr marL="0" indent="0">
              <a:buNone/>
            </a:pPr>
            <a:r>
              <a:rPr lang="en-IN">
                <a:solidFill>
                  <a:schemeClr val="accent1"/>
                </a:solidFill>
              </a:rPr>
              <a:t>cost[5][12]</a:t>
            </a:r>
            <a:r>
              <a:rPr lang="en-IN"/>
              <a:t>=0</a:t>
            </a:r>
          </a:p>
          <a:p>
            <a:pPr marL="0" indent="0">
              <a:buNone/>
            </a:pPr>
            <a:endParaRPr lang="en-IN" b="1"/>
          </a:p>
          <a:p>
            <a:pPr marL="0" indent="0">
              <a:buNone/>
            </a:pPr>
            <a:r>
              <a:rPr lang="en-IN" b="1"/>
              <a:t>Stage 4:</a:t>
            </a:r>
            <a:r>
              <a:rPr lang="en-IN"/>
              <a:t> </a:t>
            </a:r>
          </a:p>
          <a:p>
            <a:pPr marL="0" indent="0">
              <a:buNone/>
            </a:pPr>
            <a:r>
              <a:rPr lang="en-IN" err="1"/>
              <a:t>i</a:t>
            </a:r>
            <a:r>
              <a:rPr lang="en-IN"/>
              <a:t>=4; vertices(j) ={9,10,11}</a:t>
            </a:r>
          </a:p>
          <a:p>
            <a:pPr marL="0" indent="0">
              <a:buNone/>
            </a:pPr>
            <a:r>
              <a:rPr lang="en-IN"/>
              <a:t>cost[4][9]= c[9][12]+cost[5][12]</a:t>
            </a:r>
          </a:p>
          <a:p>
            <a:pPr marL="0" indent="0">
              <a:buNone/>
            </a:pPr>
            <a:r>
              <a:rPr lang="en-IN">
                <a:solidFill>
                  <a:schemeClr val="accent1"/>
                </a:solidFill>
              </a:rPr>
              <a:t>	cost[4][9]</a:t>
            </a:r>
            <a:r>
              <a:rPr lang="en-IN"/>
              <a:t>=(4+0)=4</a:t>
            </a:r>
          </a:p>
          <a:p>
            <a:pPr marL="0" indent="0">
              <a:buNone/>
            </a:pPr>
            <a:r>
              <a:rPr lang="en-IN"/>
              <a:t>Similarly, </a:t>
            </a:r>
            <a:r>
              <a:rPr lang="en-IN">
                <a:solidFill>
                  <a:schemeClr val="accent1"/>
                </a:solidFill>
              </a:rPr>
              <a:t>cost[4][10] </a:t>
            </a:r>
            <a:r>
              <a:rPr lang="en-IN"/>
              <a:t>= 2</a:t>
            </a:r>
          </a:p>
          <a:p>
            <a:pPr marL="0" indent="0">
              <a:buNone/>
            </a:pPr>
            <a:r>
              <a:rPr lang="en-IN"/>
              <a:t>	    </a:t>
            </a:r>
            <a:r>
              <a:rPr lang="en-IN">
                <a:solidFill>
                  <a:schemeClr val="accent1"/>
                </a:solidFill>
              </a:rPr>
              <a:t>cost[4][11]</a:t>
            </a:r>
            <a:r>
              <a:rPr lang="en-IN"/>
              <a:t>=5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607BCFA7-9DDC-4FAB-BD90-A26DC2BDE6A6}"/>
              </a:ext>
            </a:extLst>
          </p:cNvPr>
          <p:cNvSpPr txBox="1">
            <a:spLocks/>
          </p:cNvSpPr>
          <p:nvPr/>
        </p:nvSpPr>
        <p:spPr>
          <a:xfrm>
            <a:off x="4283986" y="890479"/>
            <a:ext cx="7480384" cy="4351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b="1" dirty="0"/>
              <a:t>Stage 3:</a:t>
            </a:r>
          </a:p>
          <a:p>
            <a:pPr marL="0" indent="0">
              <a:buFont typeface="Arial" pitchFamily="34" charset="0"/>
              <a:buNone/>
            </a:pP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=3; Vertices(j) = {6,7,8}</a:t>
            </a:r>
          </a:p>
          <a:p>
            <a:pPr marL="0" indent="0">
              <a:buFont typeface="Arial" pitchFamily="34" charset="0"/>
              <a:buNone/>
            </a:pPr>
            <a:r>
              <a:rPr lang="en-IN" dirty="0">
                <a:solidFill>
                  <a:schemeClr val="accent1"/>
                </a:solidFill>
              </a:rPr>
              <a:t>cost[3][6]</a:t>
            </a:r>
            <a:r>
              <a:rPr lang="en-IN" dirty="0"/>
              <a:t>=min{(c[6][9] + cost [4][9]), (c[6][10] + cost [4][10])}</a:t>
            </a:r>
          </a:p>
          <a:p>
            <a:pPr marL="0" indent="0">
              <a:buFont typeface="Arial" pitchFamily="34" charset="0"/>
              <a:buNone/>
            </a:pPr>
            <a:r>
              <a:rPr lang="en-IN" dirty="0"/>
              <a:t>		=min{(6+4),(5+2)} = 7</a:t>
            </a:r>
          </a:p>
          <a:p>
            <a:pPr marL="0" indent="0">
              <a:buFont typeface="Arial" pitchFamily="34" charset="0"/>
              <a:buNone/>
            </a:pPr>
            <a:r>
              <a:rPr lang="en-IN" dirty="0">
                <a:solidFill>
                  <a:schemeClr val="accent1"/>
                </a:solidFill>
              </a:rPr>
              <a:t>cost[3][7]</a:t>
            </a:r>
            <a:r>
              <a:rPr lang="en-IN" dirty="0"/>
              <a:t>= min{(c[7][9] + cost [4][9]), (c[7][10] + cost [4][10])}</a:t>
            </a:r>
          </a:p>
          <a:p>
            <a:pPr marL="0" indent="0">
              <a:buFont typeface="Arial" pitchFamily="34" charset="0"/>
              <a:buNone/>
            </a:pPr>
            <a:r>
              <a:rPr lang="en-IN" dirty="0"/>
              <a:t>		=min{(4+4),(3+2)} = 5</a:t>
            </a:r>
          </a:p>
          <a:p>
            <a:pPr marL="0" indent="0">
              <a:buFont typeface="Arial" pitchFamily="34" charset="0"/>
              <a:buNone/>
            </a:pPr>
            <a:r>
              <a:rPr lang="en-IN" dirty="0">
                <a:solidFill>
                  <a:schemeClr val="accent1"/>
                </a:solidFill>
              </a:rPr>
              <a:t>cost[3][8]</a:t>
            </a:r>
            <a:r>
              <a:rPr lang="en-IN" dirty="0"/>
              <a:t>=min{(c[8][10] + cost [4][10]),(</a:t>
            </a:r>
            <a:r>
              <a:rPr lang="en-IN" dirty="0" smtClean="0"/>
              <a:t>c[8][</a:t>
            </a:r>
            <a:r>
              <a:rPr lang="en-IN" dirty="0"/>
              <a:t>11] + cost [4][11])}</a:t>
            </a:r>
          </a:p>
          <a:p>
            <a:pPr marL="0" indent="0">
              <a:buFont typeface="Arial" pitchFamily="34" charset="0"/>
              <a:buNone/>
            </a:pPr>
            <a:r>
              <a:rPr lang="en-IN" dirty="0"/>
              <a:t>		=min{(5+2),(6+5)} = 7</a:t>
            </a:r>
          </a:p>
          <a:p>
            <a:pPr marL="0" indent="0">
              <a:buFont typeface="Arial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3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91" y="154713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Multistage Graph: (Forward Approach)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xmlns="" id="{2FB0C72E-DF0C-4510-9007-3CAB76ED4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19377"/>
              </p:ext>
            </p:extLst>
          </p:nvPr>
        </p:nvGraphicFramePr>
        <p:xfrm>
          <a:off x="1" y="5328372"/>
          <a:ext cx="12191999" cy="152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88">
                  <a:extLst>
                    <a:ext uri="{9D8B030D-6E8A-4147-A177-3AD203B41FA5}">
                      <a16:colId xmlns:a16="http://schemas.microsoft.com/office/drawing/2014/main" xmlns="" val="2178224273"/>
                    </a:ext>
                  </a:extLst>
                </a:gridCol>
                <a:gridCol w="798705">
                  <a:extLst>
                    <a:ext uri="{9D8B030D-6E8A-4147-A177-3AD203B41FA5}">
                      <a16:colId xmlns:a16="http://schemas.microsoft.com/office/drawing/2014/main" xmlns="" val="423748762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08303179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17260963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273461864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32348734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0588697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225172570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2111984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890538728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187333522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190805400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89610264"/>
                    </a:ext>
                  </a:extLst>
                </a:gridCol>
              </a:tblGrid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4544374"/>
                  </a:ext>
                </a:extLst>
              </a:tr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9742263"/>
                  </a:ext>
                </a:extLst>
              </a:tr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 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7029005"/>
                  </a:ext>
                </a:extLst>
              </a:tr>
            </a:tbl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607BCFA7-9DDC-4FAB-BD90-A26DC2BDE6A6}"/>
              </a:ext>
            </a:extLst>
          </p:cNvPr>
          <p:cNvSpPr txBox="1">
            <a:spLocks/>
          </p:cNvSpPr>
          <p:nvPr/>
        </p:nvSpPr>
        <p:spPr>
          <a:xfrm>
            <a:off x="526191" y="890479"/>
            <a:ext cx="9198590" cy="4351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/>
              <a:t>Stage 2:</a:t>
            </a:r>
          </a:p>
          <a:p>
            <a:pPr marL="0" indent="0">
              <a:buNone/>
            </a:pPr>
            <a:r>
              <a:rPr lang="en-IN"/>
              <a:t> </a:t>
            </a:r>
            <a:r>
              <a:rPr lang="en-IN" err="1"/>
              <a:t>i</a:t>
            </a:r>
            <a:r>
              <a:rPr lang="en-IN"/>
              <a:t>=2; Vertices(j) = {2, 3, 4, 5}</a:t>
            </a:r>
          </a:p>
          <a:p>
            <a:pPr marL="0" indent="0">
              <a:buNone/>
            </a:pPr>
            <a:r>
              <a:rPr lang="en-IN">
                <a:solidFill>
                  <a:schemeClr val="accent1"/>
                </a:solidFill>
              </a:rPr>
              <a:t>cost[2][2]=</a:t>
            </a:r>
            <a:r>
              <a:rPr lang="en-IN"/>
              <a:t>min{(c[2][6] + cost [3][6]), (c[2][7] + cost [3][7]), (c[2][8] + cost [3][8]) }</a:t>
            </a:r>
          </a:p>
          <a:p>
            <a:pPr marL="0" indent="0">
              <a:buFont typeface="Arial" pitchFamily="34" charset="0"/>
              <a:buNone/>
            </a:pPr>
            <a:r>
              <a:rPr lang="en-IN"/>
              <a:t>		=min{(4+7), (2+5), (1+7)} = min{11,7,8} = 7</a:t>
            </a:r>
          </a:p>
          <a:p>
            <a:pPr marL="0" indent="0">
              <a:buFont typeface="Arial" pitchFamily="34" charset="0"/>
              <a:buNone/>
            </a:pPr>
            <a:r>
              <a:rPr lang="en-IN">
                <a:solidFill>
                  <a:schemeClr val="accent1"/>
                </a:solidFill>
              </a:rPr>
              <a:t>cost[2][3]</a:t>
            </a:r>
            <a:r>
              <a:rPr lang="en-IN"/>
              <a:t>= min{(c[3][6] + cost [3][6]), (c[3][7] + cost [3][7])}</a:t>
            </a:r>
          </a:p>
          <a:p>
            <a:pPr marL="0" indent="0">
              <a:buNone/>
            </a:pPr>
            <a:r>
              <a:rPr lang="en-IN"/>
              <a:t>		=min{(2+7),(7+5)} = min{9,11} = 9</a:t>
            </a:r>
          </a:p>
          <a:p>
            <a:pPr marL="0" indent="0">
              <a:buFont typeface="Arial" pitchFamily="34" charset="0"/>
              <a:buNone/>
            </a:pPr>
            <a:r>
              <a:rPr lang="en-IN">
                <a:solidFill>
                  <a:schemeClr val="accent1"/>
                </a:solidFill>
              </a:rPr>
              <a:t>cost[2][4]</a:t>
            </a:r>
            <a:r>
              <a:rPr lang="en-IN"/>
              <a:t>=min{(c[4][8] + cost [3][8]) }</a:t>
            </a:r>
          </a:p>
          <a:p>
            <a:pPr marL="0" indent="0">
              <a:buFont typeface="Arial" pitchFamily="34" charset="0"/>
              <a:buNone/>
            </a:pPr>
            <a:r>
              <a:rPr lang="en-IN"/>
              <a:t>		=min{(11+7)} = 18</a:t>
            </a:r>
          </a:p>
          <a:p>
            <a:pPr marL="0" indent="0">
              <a:buNone/>
            </a:pPr>
            <a:r>
              <a:rPr lang="en-IN">
                <a:solidFill>
                  <a:schemeClr val="accent1"/>
                </a:solidFill>
              </a:rPr>
              <a:t>cost[2][5]</a:t>
            </a:r>
            <a:r>
              <a:rPr lang="en-IN"/>
              <a:t>=min{(c[5][7] + cost [3][7]),(c[5][8] + cost [3][8])}</a:t>
            </a:r>
          </a:p>
          <a:p>
            <a:pPr marL="0" indent="0">
              <a:buNone/>
            </a:pPr>
            <a:r>
              <a:rPr lang="en-IN"/>
              <a:t>		=min{(11+5),(8+7)} = min{16,15} = 15</a:t>
            </a:r>
          </a:p>
          <a:p>
            <a:pPr marL="0" indent="0">
              <a:buFont typeface="Arial" pitchFamily="34" charset="0"/>
              <a:buNone/>
            </a:pPr>
            <a:endParaRPr lang="en-IN"/>
          </a:p>
          <a:p>
            <a:pPr marL="0" indent="0">
              <a:buFont typeface="Arial" pitchFamily="34" charset="0"/>
              <a:buNone/>
            </a:pP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223AAE4-E9E9-4177-9132-B215943C57BE}"/>
              </a:ext>
            </a:extLst>
          </p:cNvPr>
          <p:cNvSpPr txBox="1"/>
          <p:nvPr/>
        </p:nvSpPr>
        <p:spPr>
          <a:xfrm>
            <a:off x="7384190" y="2236657"/>
            <a:ext cx="4681182" cy="3000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1900" b="1" spc="10">
                <a:solidFill>
                  <a:schemeClr val="tx1">
                    <a:lumMod val="65000"/>
                    <a:lumOff val="35000"/>
                  </a:schemeClr>
                </a:solidFill>
              </a:rPr>
              <a:t>Stage 1:</a:t>
            </a:r>
          </a:p>
          <a:p>
            <a:pPr marL="0" indent="0">
              <a:buNone/>
            </a:pPr>
            <a:r>
              <a:rPr lang="en-IN" sz="1900" spc="1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IN" sz="1900" spc="1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IN" sz="1900" spc="10">
                <a:solidFill>
                  <a:schemeClr val="tx1">
                    <a:lumMod val="65000"/>
                    <a:lumOff val="35000"/>
                  </a:schemeClr>
                </a:solidFill>
              </a:rPr>
              <a:t>=1; Vertices(j) = {1}= Source</a:t>
            </a:r>
          </a:p>
          <a:p>
            <a:pPr marL="0" indent="0">
              <a:buNone/>
            </a:pPr>
            <a:endParaRPr lang="en-IN" sz="1900" spc="1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IN" sz="1900" spc="10">
                <a:solidFill>
                  <a:schemeClr val="accent1"/>
                </a:solidFill>
              </a:rPr>
              <a:t>cost[1][1]</a:t>
            </a:r>
            <a:r>
              <a:rPr lang="en-IN" sz="1900" spc="10">
                <a:solidFill>
                  <a:schemeClr val="tx1">
                    <a:lumMod val="65000"/>
                    <a:lumOff val="35000"/>
                  </a:schemeClr>
                </a:solidFill>
              </a:rPr>
              <a:t> = min{(c[1][2] + cost [2][2]), 		(c[1][3] + cost [2][3]), </a:t>
            </a:r>
          </a:p>
          <a:p>
            <a:r>
              <a:rPr lang="en-IN" sz="1900" spc="10">
                <a:solidFill>
                  <a:schemeClr val="tx1">
                    <a:lumMod val="65000"/>
                    <a:lumOff val="35000"/>
                  </a:schemeClr>
                </a:solidFill>
              </a:rPr>
              <a:t>		(c[1][4] + cost [2][4]), </a:t>
            </a:r>
          </a:p>
          <a:p>
            <a:r>
              <a:rPr lang="en-IN" sz="1900" spc="10">
                <a:solidFill>
                  <a:schemeClr val="tx1">
                    <a:lumMod val="65000"/>
                    <a:lumOff val="35000"/>
                  </a:schemeClr>
                </a:solidFill>
              </a:rPr>
              <a:t>		(c[1][5] + cost [2][5])}</a:t>
            </a:r>
          </a:p>
          <a:p>
            <a:r>
              <a:rPr lang="en-IN" sz="1900" spc="10">
                <a:solidFill>
                  <a:schemeClr val="tx1">
                    <a:lumMod val="65000"/>
                    <a:lumOff val="35000"/>
                  </a:schemeClr>
                </a:solidFill>
              </a:rPr>
              <a:t>= min{(9+7), (7+9), (3+18) +(2+15)} </a:t>
            </a:r>
          </a:p>
          <a:p>
            <a:r>
              <a:rPr lang="en-IN" sz="1900" spc="10">
                <a:solidFill>
                  <a:schemeClr val="tx1">
                    <a:lumMod val="65000"/>
                    <a:lumOff val="35000"/>
                  </a:schemeClr>
                </a:solidFill>
              </a:rPr>
              <a:t>= min{16, 16, 21, 17} = 16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26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91" y="154713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Multistage Graph: (Forward Approach)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xmlns="" id="{846E4734-34BE-4F2B-9D5D-625B8789E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r="1743"/>
          <a:stretch/>
        </p:blipFill>
        <p:spPr>
          <a:xfrm>
            <a:off x="3006670" y="1029964"/>
            <a:ext cx="6152827" cy="4298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xmlns="" id="{2FB0C72E-DF0C-4510-9007-3CAB76ED4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64961"/>
              </p:ext>
            </p:extLst>
          </p:nvPr>
        </p:nvGraphicFramePr>
        <p:xfrm>
          <a:off x="1" y="5328372"/>
          <a:ext cx="12191999" cy="152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88">
                  <a:extLst>
                    <a:ext uri="{9D8B030D-6E8A-4147-A177-3AD203B41FA5}">
                      <a16:colId xmlns:a16="http://schemas.microsoft.com/office/drawing/2014/main" xmlns="" val="2178224273"/>
                    </a:ext>
                  </a:extLst>
                </a:gridCol>
                <a:gridCol w="798705">
                  <a:extLst>
                    <a:ext uri="{9D8B030D-6E8A-4147-A177-3AD203B41FA5}">
                      <a16:colId xmlns:a16="http://schemas.microsoft.com/office/drawing/2014/main" xmlns="" val="423748762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08303179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17260963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273461864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32348734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30588697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225172570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2111984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890538728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187333522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190805400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xmlns="" val="489610264"/>
                    </a:ext>
                  </a:extLst>
                </a:gridCol>
              </a:tblGrid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4544374"/>
                  </a:ext>
                </a:extLst>
              </a:tr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9742263"/>
                  </a:ext>
                </a:extLst>
              </a:tr>
              <a:tr h="50987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 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7029005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A839435C-EA35-4B3E-9702-804A1117C69F}"/>
              </a:ext>
            </a:extLst>
          </p:cNvPr>
          <p:cNvCxnSpPr/>
          <p:nvPr/>
        </p:nvCxnSpPr>
        <p:spPr>
          <a:xfrm flipV="1">
            <a:off x="3603009" y="2006221"/>
            <a:ext cx="914400" cy="928048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D3EF6F-BAB7-4C7B-8CCE-4625B08797A6}"/>
              </a:ext>
            </a:extLst>
          </p:cNvPr>
          <p:cNvCxnSpPr>
            <a:cxnSpLocks/>
          </p:cNvCxnSpPr>
          <p:nvPr/>
        </p:nvCxnSpPr>
        <p:spPr>
          <a:xfrm>
            <a:off x="4844955" y="2006221"/>
            <a:ext cx="1324526" cy="1018641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CA21710-3D01-42B4-8BED-7F33D040DB41}"/>
              </a:ext>
            </a:extLst>
          </p:cNvPr>
          <p:cNvCxnSpPr>
            <a:cxnSpLocks/>
          </p:cNvCxnSpPr>
          <p:nvPr/>
        </p:nvCxnSpPr>
        <p:spPr>
          <a:xfrm>
            <a:off x="6662382" y="3179168"/>
            <a:ext cx="775648" cy="988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371C90A8-DEDE-4431-BD20-C52E7390701D}"/>
              </a:ext>
            </a:extLst>
          </p:cNvPr>
          <p:cNvCxnSpPr>
            <a:cxnSpLocks/>
          </p:cNvCxnSpPr>
          <p:nvPr/>
        </p:nvCxnSpPr>
        <p:spPr>
          <a:xfrm>
            <a:off x="7910939" y="3193988"/>
            <a:ext cx="655518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64E87F8-D6DD-42F9-B2D2-4BF4A7079393}"/>
              </a:ext>
            </a:extLst>
          </p:cNvPr>
          <p:cNvSpPr txBox="1"/>
          <p:nvPr/>
        </p:nvSpPr>
        <p:spPr>
          <a:xfrm>
            <a:off x="9185330" y="1261693"/>
            <a:ext cx="232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FF0000"/>
                </a:solidFill>
              </a:rPr>
              <a:t>Shortest Path 1:</a:t>
            </a:r>
          </a:p>
          <a:p>
            <a:r>
              <a:rPr lang="en-IN" b="1"/>
              <a:t>1 – 2 – 7 – 10 – 12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5A85313-C5D2-4412-89AF-BAA221C4EF1F}"/>
              </a:ext>
            </a:extLst>
          </p:cNvPr>
          <p:cNvCxnSpPr>
            <a:cxnSpLocks/>
          </p:cNvCxnSpPr>
          <p:nvPr/>
        </p:nvCxnSpPr>
        <p:spPr>
          <a:xfrm flipV="1">
            <a:off x="3703306" y="2751688"/>
            <a:ext cx="914400" cy="322066"/>
          </a:xfrm>
          <a:prstGeom prst="line">
            <a:avLst/>
          </a:prstGeom>
          <a:ln w="38100">
            <a:solidFill>
              <a:srgbClr val="12F217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2F70D906-793A-49CC-B073-521A68633A3D}"/>
              </a:ext>
            </a:extLst>
          </p:cNvPr>
          <p:cNvCxnSpPr>
            <a:cxnSpLocks/>
          </p:cNvCxnSpPr>
          <p:nvPr/>
        </p:nvCxnSpPr>
        <p:spPr>
          <a:xfrm flipV="1">
            <a:off x="5056449" y="2265528"/>
            <a:ext cx="1113032" cy="354842"/>
          </a:xfrm>
          <a:prstGeom prst="line">
            <a:avLst/>
          </a:prstGeom>
          <a:ln w="38100">
            <a:solidFill>
              <a:srgbClr val="12F217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39A4B6E1-9212-4C32-A690-A6F5E60859F4}"/>
              </a:ext>
            </a:extLst>
          </p:cNvPr>
          <p:cNvCxnSpPr>
            <a:cxnSpLocks/>
          </p:cNvCxnSpPr>
          <p:nvPr/>
        </p:nvCxnSpPr>
        <p:spPr>
          <a:xfrm>
            <a:off x="6550925" y="2361063"/>
            <a:ext cx="887105" cy="712691"/>
          </a:xfrm>
          <a:prstGeom prst="line">
            <a:avLst/>
          </a:prstGeom>
          <a:ln w="38100">
            <a:solidFill>
              <a:srgbClr val="12F217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BE6E0590-DE48-4B4A-9BA8-0A351692ED42}"/>
              </a:ext>
            </a:extLst>
          </p:cNvPr>
          <p:cNvCxnSpPr>
            <a:cxnSpLocks/>
          </p:cNvCxnSpPr>
          <p:nvPr/>
        </p:nvCxnSpPr>
        <p:spPr>
          <a:xfrm>
            <a:off x="7834495" y="3189048"/>
            <a:ext cx="731962" cy="0"/>
          </a:xfrm>
          <a:prstGeom prst="line">
            <a:avLst/>
          </a:prstGeom>
          <a:ln w="38100">
            <a:solidFill>
              <a:srgbClr val="12F217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63663BF-B85A-4EE6-9D96-688450EA4121}"/>
              </a:ext>
            </a:extLst>
          </p:cNvPr>
          <p:cNvSpPr txBox="1"/>
          <p:nvPr/>
        </p:nvSpPr>
        <p:spPr>
          <a:xfrm>
            <a:off x="9185330" y="3410896"/>
            <a:ext cx="232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12F217"/>
                </a:solidFill>
              </a:rPr>
              <a:t>Shortest Path 2:</a:t>
            </a:r>
          </a:p>
          <a:p>
            <a:r>
              <a:rPr lang="en-IN" b="1"/>
              <a:t>1 – 3 – 6 – 10 – 12</a:t>
            </a:r>
          </a:p>
        </p:txBody>
      </p:sp>
    </p:spTree>
    <p:extLst>
      <p:ext uri="{BB962C8B-B14F-4D97-AF65-F5344CB8AC3E}">
        <p14:creationId xmlns:p14="http://schemas.microsoft.com/office/powerpoint/2010/main" val="294921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91" y="154713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Multistage Graph: (Backward Approach)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xmlns="" id="{2FB0C72E-DF0C-4510-9007-3CAB76ED4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709705"/>
              </p:ext>
            </p:extLst>
          </p:nvPr>
        </p:nvGraphicFramePr>
        <p:xfrm>
          <a:off x="526191" y="5238155"/>
          <a:ext cx="10746858" cy="1619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36">
                  <a:extLst>
                    <a:ext uri="{9D8B030D-6E8A-4147-A177-3AD203B41FA5}">
                      <a16:colId xmlns:a16="http://schemas.microsoft.com/office/drawing/2014/main" xmlns="" val="2178224273"/>
                    </a:ext>
                  </a:extLst>
                </a:gridCol>
                <a:gridCol w="832039">
                  <a:extLst>
                    <a:ext uri="{9D8B030D-6E8A-4147-A177-3AD203B41FA5}">
                      <a16:colId xmlns:a16="http://schemas.microsoft.com/office/drawing/2014/main" xmlns="" val="4237487625"/>
                    </a:ext>
                  </a:extLst>
                </a:gridCol>
                <a:gridCol w="976987">
                  <a:extLst>
                    <a:ext uri="{9D8B030D-6E8A-4147-A177-3AD203B41FA5}">
                      <a16:colId xmlns:a16="http://schemas.microsoft.com/office/drawing/2014/main" xmlns="" val="4083031791"/>
                    </a:ext>
                  </a:extLst>
                </a:gridCol>
                <a:gridCol w="976987">
                  <a:extLst>
                    <a:ext uri="{9D8B030D-6E8A-4147-A177-3AD203B41FA5}">
                      <a16:colId xmlns:a16="http://schemas.microsoft.com/office/drawing/2014/main" xmlns="" val="3172609633"/>
                    </a:ext>
                  </a:extLst>
                </a:gridCol>
                <a:gridCol w="976987">
                  <a:extLst>
                    <a:ext uri="{9D8B030D-6E8A-4147-A177-3AD203B41FA5}">
                      <a16:colId xmlns:a16="http://schemas.microsoft.com/office/drawing/2014/main" xmlns="" val="2734618643"/>
                    </a:ext>
                  </a:extLst>
                </a:gridCol>
                <a:gridCol w="976987">
                  <a:extLst>
                    <a:ext uri="{9D8B030D-6E8A-4147-A177-3AD203B41FA5}">
                      <a16:colId xmlns:a16="http://schemas.microsoft.com/office/drawing/2014/main" xmlns="" val="3323487341"/>
                    </a:ext>
                  </a:extLst>
                </a:gridCol>
                <a:gridCol w="976987">
                  <a:extLst>
                    <a:ext uri="{9D8B030D-6E8A-4147-A177-3AD203B41FA5}">
                      <a16:colId xmlns:a16="http://schemas.microsoft.com/office/drawing/2014/main" xmlns="" val="305886973"/>
                    </a:ext>
                  </a:extLst>
                </a:gridCol>
                <a:gridCol w="976987">
                  <a:extLst>
                    <a:ext uri="{9D8B030D-6E8A-4147-A177-3AD203B41FA5}">
                      <a16:colId xmlns:a16="http://schemas.microsoft.com/office/drawing/2014/main" xmlns="" val="2251725703"/>
                    </a:ext>
                  </a:extLst>
                </a:gridCol>
                <a:gridCol w="976987">
                  <a:extLst>
                    <a:ext uri="{9D8B030D-6E8A-4147-A177-3AD203B41FA5}">
                      <a16:colId xmlns:a16="http://schemas.microsoft.com/office/drawing/2014/main" xmlns="" val="42111984"/>
                    </a:ext>
                  </a:extLst>
                </a:gridCol>
                <a:gridCol w="976987">
                  <a:extLst>
                    <a:ext uri="{9D8B030D-6E8A-4147-A177-3AD203B41FA5}">
                      <a16:colId xmlns:a16="http://schemas.microsoft.com/office/drawing/2014/main" xmlns="" val="890538728"/>
                    </a:ext>
                  </a:extLst>
                </a:gridCol>
                <a:gridCol w="976987">
                  <a:extLst>
                    <a:ext uri="{9D8B030D-6E8A-4147-A177-3AD203B41FA5}">
                      <a16:colId xmlns:a16="http://schemas.microsoft.com/office/drawing/2014/main" xmlns="" val="187333522"/>
                    </a:ext>
                  </a:extLst>
                </a:gridCol>
              </a:tblGrid>
              <a:tr h="539948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4544374"/>
                  </a:ext>
                </a:extLst>
              </a:tr>
              <a:tr h="539948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9742263"/>
                  </a:ext>
                </a:extLst>
              </a:tr>
              <a:tr h="539948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7029005"/>
                  </a:ext>
                </a:extLst>
              </a:tr>
            </a:tbl>
          </a:graphicData>
        </a:graphic>
      </p:graphicFrame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xmlns="" id="{75001EF7-004D-43F8-AE02-EDC154420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90" y="1078940"/>
            <a:ext cx="6791847" cy="3970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833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91" y="154713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Algorithm: (Forward Approach)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24D8455-BF50-4E04-9FE1-5A1C8C5C5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318" y="952154"/>
            <a:ext cx="7909025" cy="295877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3D32B63-AEF5-4238-A244-258E7FE5F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18" y="3905580"/>
            <a:ext cx="7212339" cy="27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91" y="154713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Algorithm: (Backward Approach)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02A0A0F-4548-47E7-9441-E34BBD6AA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16" y="890479"/>
            <a:ext cx="7839960" cy="58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275" y="1282195"/>
                <a:ext cx="10195846" cy="507766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lvl="1"/>
                <a:r>
                  <a:rPr lang="en-IN" sz="2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objective of knapsack problem is to fill the knapsack with items to </a:t>
                </a:r>
                <a:r>
                  <a:rPr lang="en-IN" sz="26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maximize</a:t>
                </a:r>
                <a:r>
                  <a:rPr lang="en-IN" sz="2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total value/profit, subject to its capacity.</a:t>
                </a:r>
              </a:p>
              <a:p>
                <a:pPr lvl="1"/>
                <a:r>
                  <a:rPr lang="en-IN" sz="2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 is known as 0/1 knapsack problem , because we put one item into the knapsack or we will not include that item into the knapsack.</a:t>
                </a:r>
              </a:p>
              <a:p>
                <a:pPr lvl="1"/>
                <a:r>
                  <a:rPr lang="en-IN" sz="2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Knapsack problem shows both overlapping subproblems and optimal substructure. </a:t>
                </a:r>
              </a:p>
              <a:p>
                <a:pPr lvl="1"/>
                <a:r>
                  <a:rPr lang="en-IN" sz="2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recursive definition for the optimum is given as follows:</a:t>
                </a:r>
              </a:p>
              <a:p>
                <a:pPr marL="274320" lvl="1" indent="0">
                  <a:buNone/>
                </a:pPr>
                <a:r>
                  <a:rPr lang="en-IN" sz="2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        </a:t>
                </a:r>
                <a:r>
                  <a:rPr lang="en-IN" sz="24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= 0 						    if k=0 or u=0</a:t>
                </a:r>
              </a:p>
              <a:p>
                <a:pPr marL="274320" lvl="1" indent="0">
                  <a:buNone/>
                </a:pPr>
                <a:r>
                  <a:rPr lang="en-IN" sz="2400" dirty="0">
                    <a:solidFill>
                      <a:schemeClr val="accent1">
                        <a:lumMod val="75000"/>
                      </a:schemeClr>
                    </a:solidFill>
                  </a:rPr>
                  <a:t>     S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IN" sz="24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S[k</a:t>
                </a:r>
                <a:r>
                  <a:rPr lang="en-IN" sz="24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1, u]                                                              if u&lt;w</a:t>
                </a:r>
                <a:r>
                  <a:rPr lang="en-IN" sz="2400" baseline="-250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k</a:t>
                </a:r>
                <a:endParaRPr lang="en-IN" sz="2400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	            </a:t>
                </a:r>
                <a:r>
                  <a:rPr lang="en-IN" sz="24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IN" sz="24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max{S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IN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−1, </m:t>
                        </m:r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IN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IN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IN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−1,</m:t>
                    </m:r>
                    <m:r>
                      <m:rPr>
                        <m:sty m:val="p"/>
                      </m:rPr>
                      <a:rPr lang="en-IN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IN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IN" sz="2400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]+</m:t>
                    </m:r>
                  </m:oMath>
                </a14:m>
                <a:r>
                  <a:rPr lang="en-IN" sz="2400" dirty="0" err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v</a:t>
                </a:r>
                <a:r>
                  <a:rPr lang="en-IN" sz="2400" baseline="-25000" dirty="0" err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k</a:t>
                </a:r>
                <a:r>
                  <a:rPr lang="en-IN" sz="24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}</a:t>
                </a:r>
                <a:r>
                  <a:rPr lang="en-IN" sz="2800" b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:r>
                  <a:rPr lang="en-IN" sz="24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if u≥w</a:t>
                </a:r>
                <a:r>
                  <a:rPr lang="en-IN" sz="2400" baseline="-250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k</a:t>
                </a:r>
                <a:endParaRPr lang="en-IN" sz="2400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n-IN" sz="2400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n-IN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275" y="1282195"/>
                <a:ext cx="10195846" cy="5077661"/>
              </a:xfrm>
              <a:blipFill>
                <a:blip r:embed="rId2"/>
                <a:stretch>
                  <a:fillRect t="-1921" r="-15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5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1282195"/>
            <a:ext cx="10195846" cy="5077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endParaRPr lang="en-IN" sz="240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</a:endParaRPr>
          </a:p>
          <a:p>
            <a:pPr marL="274320" lvl="1" indent="0">
              <a:buNone/>
            </a:pPr>
            <a:endParaRPr lang="en-IN" sz="26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AD5898C-2820-4BF0-B449-9B0703649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19558"/>
              </p:ext>
            </p:extLst>
          </p:nvPr>
        </p:nvGraphicFramePr>
        <p:xfrm>
          <a:off x="1101879" y="1388406"/>
          <a:ext cx="812800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18350301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62546652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16000116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34785669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535246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Item 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729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Weight(</a:t>
                      </a:r>
                      <a:r>
                        <a:rPr lang="en-IN" err="1"/>
                        <a:t>w</a:t>
                      </a:r>
                      <a:r>
                        <a:rPr lang="en-IN" baseline="-25000" err="1"/>
                        <a:t>k</a:t>
                      </a:r>
                      <a:r>
                        <a:rPr lang="en-IN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695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Value(</a:t>
                      </a:r>
                      <a:r>
                        <a:rPr lang="en-IN" err="1"/>
                        <a:t>v</a:t>
                      </a:r>
                      <a:r>
                        <a:rPr lang="en-IN" baseline="-25000" err="1"/>
                        <a:t>k</a:t>
                      </a:r>
                      <a:r>
                        <a:rPr lang="en-IN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735941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565D4BE4-5805-4DAD-BB93-3F4D01C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218872"/>
              </p:ext>
            </p:extLst>
          </p:nvPr>
        </p:nvGraphicFramePr>
        <p:xfrm>
          <a:off x="3359827" y="2922795"/>
          <a:ext cx="5870052" cy="3689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342">
                  <a:extLst>
                    <a:ext uri="{9D8B030D-6E8A-4147-A177-3AD203B41FA5}">
                      <a16:colId xmlns:a16="http://schemas.microsoft.com/office/drawing/2014/main" xmlns="" val="3806006247"/>
                    </a:ext>
                  </a:extLst>
                </a:gridCol>
                <a:gridCol w="978342">
                  <a:extLst>
                    <a:ext uri="{9D8B030D-6E8A-4147-A177-3AD203B41FA5}">
                      <a16:colId xmlns:a16="http://schemas.microsoft.com/office/drawing/2014/main" xmlns="" val="2852494786"/>
                    </a:ext>
                  </a:extLst>
                </a:gridCol>
                <a:gridCol w="978342">
                  <a:extLst>
                    <a:ext uri="{9D8B030D-6E8A-4147-A177-3AD203B41FA5}">
                      <a16:colId xmlns:a16="http://schemas.microsoft.com/office/drawing/2014/main" xmlns="" val="2212031069"/>
                    </a:ext>
                  </a:extLst>
                </a:gridCol>
                <a:gridCol w="978342">
                  <a:extLst>
                    <a:ext uri="{9D8B030D-6E8A-4147-A177-3AD203B41FA5}">
                      <a16:colId xmlns:a16="http://schemas.microsoft.com/office/drawing/2014/main" xmlns="" val="3804599553"/>
                    </a:ext>
                  </a:extLst>
                </a:gridCol>
                <a:gridCol w="978342">
                  <a:extLst>
                    <a:ext uri="{9D8B030D-6E8A-4147-A177-3AD203B41FA5}">
                      <a16:colId xmlns:a16="http://schemas.microsoft.com/office/drawing/2014/main" xmlns="" val="1624215389"/>
                    </a:ext>
                  </a:extLst>
                </a:gridCol>
                <a:gridCol w="978342">
                  <a:extLst>
                    <a:ext uri="{9D8B030D-6E8A-4147-A177-3AD203B41FA5}">
                      <a16:colId xmlns:a16="http://schemas.microsoft.com/office/drawing/2014/main" xmlns="" val="2333430415"/>
                    </a:ext>
                  </a:extLst>
                </a:gridCol>
              </a:tblGrid>
              <a:tr h="614882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0751862"/>
                  </a:ext>
                </a:extLst>
              </a:tr>
              <a:tr h="614882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18190070"/>
                  </a:ext>
                </a:extLst>
              </a:tr>
              <a:tr h="614882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18620006"/>
                  </a:ext>
                </a:extLst>
              </a:tr>
              <a:tr h="614882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55431392"/>
                  </a:ext>
                </a:extLst>
              </a:tr>
              <a:tr h="614882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851304"/>
                  </a:ext>
                </a:extLst>
              </a:tr>
              <a:tr h="614882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9135075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0F0AA1D4-8219-4CEA-83E2-3310EDCD2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371810"/>
              </p:ext>
            </p:extLst>
          </p:nvPr>
        </p:nvGraphicFramePr>
        <p:xfrm>
          <a:off x="2060811" y="3289109"/>
          <a:ext cx="1064526" cy="3278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4526">
                  <a:extLst>
                    <a:ext uri="{9D8B030D-6E8A-4147-A177-3AD203B41FA5}">
                      <a16:colId xmlns:a16="http://schemas.microsoft.com/office/drawing/2014/main" xmlns="" val="2217043344"/>
                    </a:ext>
                  </a:extLst>
                </a:gridCol>
              </a:tblGrid>
              <a:tr h="546361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002060"/>
                          </a:solidFill>
                        </a:rPr>
                        <a:t>Item(k)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26454277"/>
                  </a:ext>
                </a:extLst>
              </a:tr>
              <a:tr h="546361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5749220"/>
                  </a:ext>
                </a:extLst>
              </a:tr>
              <a:tr h="546361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7999038"/>
                  </a:ext>
                </a:extLst>
              </a:tr>
              <a:tr h="546361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56732681"/>
                  </a:ext>
                </a:extLst>
              </a:tr>
              <a:tr h="546361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3737938"/>
                  </a:ext>
                </a:extLst>
              </a:tr>
              <a:tr h="546361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96366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01DAD3C-C56D-4A8B-9EEF-16930501ED6E}"/>
                  </a:ext>
                </a:extLst>
              </p:cNvPr>
              <p:cNvSpPr txBox="1"/>
              <p:nvPr/>
            </p:nvSpPr>
            <p:spPr>
              <a:xfrm>
                <a:off x="1499585" y="2922795"/>
                <a:ext cx="1625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>
                    <a:solidFill>
                      <a:srgbClr val="FF0000"/>
                    </a:solidFill>
                  </a:rPr>
                  <a:t>Weight(u)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IN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1DAD3C-C56D-4A8B-9EEF-16930501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5" y="2922795"/>
                <a:ext cx="1625752" cy="369332"/>
              </a:xfrm>
              <a:prstGeom prst="rect">
                <a:avLst/>
              </a:prstGeom>
              <a:blipFill>
                <a:blip r:embed="rId2"/>
                <a:stretch>
                  <a:fillRect l="-33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C730F85-CC27-4A4A-8A10-714495E7D65F}"/>
              </a:ext>
            </a:extLst>
          </p:cNvPr>
          <p:cNvSpPr txBox="1"/>
          <p:nvPr/>
        </p:nvSpPr>
        <p:spPr>
          <a:xfrm>
            <a:off x="9425720" y="2131594"/>
            <a:ext cx="91928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W = 5</a:t>
            </a:r>
          </a:p>
        </p:txBody>
      </p:sp>
    </p:spTree>
    <p:extLst>
      <p:ext uri="{BB962C8B-B14F-4D97-AF65-F5344CB8AC3E}">
        <p14:creationId xmlns:p14="http://schemas.microsoft.com/office/powerpoint/2010/main" val="23857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Example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565D4BE4-5805-4DAD-BB93-3F4D01C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142105"/>
              </p:ext>
            </p:extLst>
          </p:nvPr>
        </p:nvGraphicFramePr>
        <p:xfrm>
          <a:off x="1958800" y="1288746"/>
          <a:ext cx="5711244" cy="4566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3806006247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852494786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21203106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804599553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162421538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333430415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075186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18190070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18620006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5543139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851304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9135075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0F0AA1D4-8219-4CEA-83E2-3310EDCD2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754690"/>
              </p:ext>
            </p:extLst>
          </p:nvPr>
        </p:nvGraphicFramePr>
        <p:xfrm>
          <a:off x="521679" y="1473753"/>
          <a:ext cx="1020517" cy="43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0517">
                  <a:extLst>
                    <a:ext uri="{9D8B030D-6E8A-4147-A177-3AD203B41FA5}">
                      <a16:colId xmlns:a16="http://schemas.microsoft.com/office/drawing/2014/main" xmlns="" val="2217043344"/>
                    </a:ext>
                  </a:extLst>
                </a:gridCol>
              </a:tblGrid>
              <a:tr h="637283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Item(k)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26454277"/>
                  </a:ext>
                </a:extLst>
              </a:tr>
              <a:tr h="686797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5749220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79990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56732681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37379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96366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01DAD3C-C56D-4A8B-9EEF-16930501ED6E}"/>
                  </a:ext>
                </a:extLst>
              </p:cNvPr>
              <p:cNvSpPr txBox="1"/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>
                    <a:solidFill>
                      <a:srgbClr val="FF0000"/>
                    </a:solidFill>
                  </a:rPr>
                  <a:t>Weight(u)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IN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1DAD3C-C56D-4A8B-9EEF-16930501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blipFill>
                <a:blip r:embed="rId2"/>
                <a:stretch>
                  <a:fillRect l="-338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5AF639-0E6E-441E-8144-A3B62E6D3305}"/>
              </a:ext>
            </a:extLst>
          </p:cNvPr>
          <p:cNvSpPr txBox="1"/>
          <p:nvPr/>
        </p:nvSpPr>
        <p:spPr>
          <a:xfrm>
            <a:off x="8086648" y="1288746"/>
            <a:ext cx="2999442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1: k = 0; u = {0…5}</a:t>
            </a:r>
          </a:p>
          <a:p>
            <a:r>
              <a:rPr lang="en-IN"/>
              <a:t>k=0 , u = 0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0 for u={1,2,3,4,5}</a:t>
            </a:r>
          </a:p>
          <a:p>
            <a:endParaRPr lang="en-IN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1D22DE47-7390-4C54-86F0-AF4C53C70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108076"/>
              </p:ext>
            </p:extLst>
          </p:nvPr>
        </p:nvGraphicFramePr>
        <p:xfrm>
          <a:off x="1958800" y="2044758"/>
          <a:ext cx="5711244" cy="761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1944848271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630291704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760238362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1155356920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581144924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936825939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75032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1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5" y="1210574"/>
            <a:ext cx="10191246" cy="55159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chemeClr val="tx1"/>
                </a:solidFill>
              </a:rPr>
              <a:t>Fibonacci Series:</a:t>
            </a:r>
            <a:endParaRPr lang="en-US" b="1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Recursive formula for calculating nth element of the Fibonacci series:</a:t>
            </a:r>
          </a:p>
          <a:p>
            <a:pPr marL="822960" lvl="3" indent="0">
              <a:buNone/>
            </a:pPr>
            <a:r>
              <a:rPr lang="en-US" sz="3200" i="1" spc="10">
                <a:solidFill>
                  <a:schemeClr val="tx1"/>
                </a:solidFill>
              </a:rPr>
              <a:t>fib(n) = fib(n-1) + fib(n-2)</a:t>
            </a:r>
          </a:p>
          <a:p>
            <a:r>
              <a:rPr lang="en-US" sz="2400">
                <a:solidFill>
                  <a:schemeClr val="tx1"/>
                </a:solidFill>
              </a:rPr>
              <a:t>When solving using D&amp;C same functions are called again and again.</a:t>
            </a:r>
          </a:p>
          <a:p>
            <a:r>
              <a:rPr lang="en-US" sz="2400">
                <a:solidFill>
                  <a:schemeClr val="tx1"/>
                </a:solidFill>
              </a:rPr>
              <a:t>Problem can be solved using Dynamic programming by storing the result of intermediate problems in table.</a:t>
            </a:r>
          </a:p>
          <a:p>
            <a:r>
              <a:rPr lang="en-US" sz="2400">
                <a:solidFill>
                  <a:schemeClr val="tx1"/>
                </a:solidFill>
              </a:rPr>
              <a:t>Here many sub problems such as </a:t>
            </a:r>
            <a:r>
              <a:rPr lang="en-US" sz="2400" i="1">
                <a:solidFill>
                  <a:schemeClr val="tx1"/>
                </a:solidFill>
              </a:rPr>
              <a:t>fib(2), fib(1)</a:t>
            </a:r>
            <a:r>
              <a:rPr lang="en-US" sz="2400">
                <a:solidFill>
                  <a:schemeClr val="tx1"/>
                </a:solidFill>
              </a:rPr>
              <a:t> and </a:t>
            </a:r>
            <a:r>
              <a:rPr lang="en-US" sz="2400" i="1">
                <a:solidFill>
                  <a:schemeClr val="tx1"/>
                </a:solidFill>
              </a:rPr>
              <a:t>fib(0)</a:t>
            </a:r>
            <a:r>
              <a:rPr lang="en-US" sz="2400">
                <a:solidFill>
                  <a:schemeClr val="tx1"/>
                </a:solidFill>
              </a:rPr>
              <a:t>, which are overlapping.</a:t>
            </a:r>
          </a:p>
          <a:p>
            <a:r>
              <a:rPr lang="en-US" sz="2400">
                <a:solidFill>
                  <a:schemeClr val="tx1"/>
                </a:solidFill>
              </a:rPr>
              <a:t>Here, dynamic programming technique follows </a:t>
            </a:r>
            <a:r>
              <a:rPr lang="en-US" sz="2400">
                <a:solidFill>
                  <a:srgbClr val="FF0000"/>
                </a:solidFill>
              </a:rPr>
              <a:t>bottom-up approach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4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0DA96EC-6926-48DB-BDA5-879772DDDA28}"/>
              </a:ext>
            </a:extLst>
          </p:cNvPr>
          <p:cNvSpPr txBox="1"/>
          <p:nvPr/>
        </p:nvSpPr>
        <p:spPr>
          <a:xfrm>
            <a:off x="5856587" y="1237518"/>
            <a:ext cx="5394719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2: k = 1; u = {0…5}</a:t>
            </a:r>
          </a:p>
          <a:p>
            <a:r>
              <a:rPr lang="en-IN"/>
              <a:t>k=1, w</a:t>
            </a:r>
            <a:r>
              <a:rPr lang="en-IN" baseline="-25000"/>
              <a:t>1</a:t>
            </a:r>
            <a:r>
              <a:rPr lang="en-IN"/>
              <a:t>=2, u = 3; </a:t>
            </a:r>
          </a:p>
          <a:p>
            <a:r>
              <a:rPr lang="en-IN"/>
              <a:t> u&gt;w</a:t>
            </a:r>
            <a:r>
              <a:rPr lang="en-IN" baseline="-25000"/>
              <a:t>1,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max{S[k-1,u], S[k-1, u-</a:t>
            </a:r>
            <a:r>
              <a:rPr lang="en-IN" err="1"/>
              <a:t>w</a:t>
            </a:r>
            <a:r>
              <a:rPr lang="en-IN" baseline="-25000" err="1"/>
              <a:t>k</a:t>
            </a:r>
            <a:r>
              <a:rPr lang="en-IN"/>
              <a:t>] + </a:t>
            </a:r>
            <a:r>
              <a:rPr lang="en-IN" err="1"/>
              <a:t>v</a:t>
            </a:r>
            <a:r>
              <a:rPr lang="en-IN" baseline="-25000" err="1"/>
              <a:t>k</a:t>
            </a:r>
            <a:r>
              <a:rPr lang="en-IN"/>
              <a:t>}</a:t>
            </a:r>
          </a:p>
          <a:p>
            <a:r>
              <a:rPr lang="en-IN"/>
              <a:t>S[1,3] =  max{S[0,3], S[0,1] + 4} = max{0,0+4} =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1C9C8C8-941E-4ACF-8944-F32C5952C1E7}"/>
              </a:ext>
            </a:extLst>
          </p:cNvPr>
          <p:cNvSpPr txBox="1"/>
          <p:nvPr/>
        </p:nvSpPr>
        <p:spPr>
          <a:xfrm>
            <a:off x="5856588" y="3017131"/>
            <a:ext cx="5394718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2: k = 1; u = {0…5}</a:t>
            </a:r>
          </a:p>
          <a:p>
            <a:r>
              <a:rPr lang="en-IN"/>
              <a:t>k=1, w</a:t>
            </a:r>
            <a:r>
              <a:rPr lang="en-IN" baseline="-25000"/>
              <a:t>1</a:t>
            </a:r>
            <a:r>
              <a:rPr lang="en-IN"/>
              <a:t>=2, u = 4; </a:t>
            </a:r>
          </a:p>
          <a:p>
            <a:r>
              <a:rPr lang="en-IN"/>
              <a:t> u&gt;w</a:t>
            </a:r>
            <a:r>
              <a:rPr lang="en-IN" baseline="-25000"/>
              <a:t>1,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max{S[k-1,u], S[k-1, u-</a:t>
            </a:r>
            <a:r>
              <a:rPr lang="en-IN" err="1"/>
              <a:t>w</a:t>
            </a:r>
            <a:r>
              <a:rPr lang="en-IN" baseline="-25000" err="1"/>
              <a:t>k</a:t>
            </a:r>
            <a:r>
              <a:rPr lang="en-IN"/>
              <a:t>] + </a:t>
            </a:r>
            <a:r>
              <a:rPr lang="en-IN" err="1"/>
              <a:t>v</a:t>
            </a:r>
            <a:r>
              <a:rPr lang="en-IN" baseline="-25000" err="1"/>
              <a:t>k</a:t>
            </a:r>
            <a:r>
              <a:rPr lang="en-IN"/>
              <a:t>}</a:t>
            </a:r>
          </a:p>
          <a:p>
            <a:r>
              <a:rPr lang="en-IN"/>
              <a:t>S[1,4] =  max{S[0,4], S[0,2] + 4} = max{0,0+4} =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F0E81A0-8538-44C4-A871-4F07106E00DC}"/>
              </a:ext>
            </a:extLst>
          </p:cNvPr>
          <p:cNvSpPr txBox="1"/>
          <p:nvPr/>
        </p:nvSpPr>
        <p:spPr>
          <a:xfrm>
            <a:off x="5856586" y="4808178"/>
            <a:ext cx="5394720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2: k = 1; u = {0…5}</a:t>
            </a:r>
          </a:p>
          <a:p>
            <a:r>
              <a:rPr lang="en-IN"/>
              <a:t>k=1, w</a:t>
            </a:r>
            <a:r>
              <a:rPr lang="en-IN" baseline="-25000"/>
              <a:t>1</a:t>
            </a:r>
            <a:r>
              <a:rPr lang="en-IN"/>
              <a:t>=2, u = 5; </a:t>
            </a:r>
          </a:p>
          <a:p>
            <a:r>
              <a:rPr lang="en-IN"/>
              <a:t> u&gt;w</a:t>
            </a:r>
            <a:r>
              <a:rPr lang="en-IN" baseline="-25000"/>
              <a:t>1,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max{S[k-1,u], S[k-1, u-</a:t>
            </a:r>
            <a:r>
              <a:rPr lang="en-IN" err="1"/>
              <a:t>w</a:t>
            </a:r>
            <a:r>
              <a:rPr lang="en-IN" baseline="-25000" err="1"/>
              <a:t>k</a:t>
            </a:r>
            <a:r>
              <a:rPr lang="en-IN"/>
              <a:t>] + </a:t>
            </a:r>
            <a:r>
              <a:rPr lang="en-IN" err="1"/>
              <a:t>v</a:t>
            </a:r>
            <a:r>
              <a:rPr lang="en-IN" baseline="-25000" err="1"/>
              <a:t>k</a:t>
            </a:r>
            <a:r>
              <a:rPr lang="en-IN"/>
              <a:t>}</a:t>
            </a:r>
          </a:p>
          <a:p>
            <a:r>
              <a:rPr lang="en-IN"/>
              <a:t>S[1,5] =  max{S[0,5], S[0,3] + 4} = max{0,0+4}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C6B85F3-8833-4961-BF4F-D9465B49CB0A}"/>
              </a:ext>
            </a:extLst>
          </p:cNvPr>
          <p:cNvSpPr txBox="1"/>
          <p:nvPr/>
        </p:nvSpPr>
        <p:spPr>
          <a:xfrm>
            <a:off x="1939280" y="1236485"/>
            <a:ext cx="2999442" cy="175432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2: k = 1; u = {0…5}</a:t>
            </a:r>
          </a:p>
          <a:p>
            <a:r>
              <a:rPr lang="en-IN"/>
              <a:t>k=1, w</a:t>
            </a:r>
            <a:r>
              <a:rPr lang="en-IN" baseline="-25000"/>
              <a:t>1</a:t>
            </a:r>
            <a:r>
              <a:rPr lang="en-IN"/>
              <a:t>=2, u = 0; </a:t>
            </a:r>
          </a:p>
          <a:p>
            <a:r>
              <a:rPr lang="en-IN"/>
              <a:t> u&lt;w</a:t>
            </a:r>
            <a:r>
              <a:rPr lang="en-IN" baseline="-25000"/>
              <a:t>1,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S[1,0] = S[0,0] = 0 </a:t>
            </a:r>
          </a:p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1D0AC84-7C16-4527-BD45-7042714D1E30}"/>
              </a:ext>
            </a:extLst>
          </p:cNvPr>
          <p:cNvSpPr txBox="1"/>
          <p:nvPr/>
        </p:nvSpPr>
        <p:spPr>
          <a:xfrm>
            <a:off x="1939280" y="3123296"/>
            <a:ext cx="2999442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2: k = 1; u = {0…5}</a:t>
            </a:r>
          </a:p>
          <a:p>
            <a:r>
              <a:rPr lang="en-IN"/>
              <a:t>k=1, w</a:t>
            </a:r>
            <a:r>
              <a:rPr lang="en-IN" baseline="-25000"/>
              <a:t>1</a:t>
            </a:r>
            <a:r>
              <a:rPr lang="en-IN"/>
              <a:t>=2, u = 1; </a:t>
            </a:r>
          </a:p>
          <a:p>
            <a:r>
              <a:rPr lang="en-IN"/>
              <a:t> u&lt;w</a:t>
            </a:r>
            <a:r>
              <a:rPr lang="en-IN" baseline="-25000"/>
              <a:t>1,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S[1,1] = S[0,1] = 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4C84A4B-60A0-4A34-BAEA-BE78B517E6AE}"/>
              </a:ext>
            </a:extLst>
          </p:cNvPr>
          <p:cNvSpPr txBox="1"/>
          <p:nvPr/>
        </p:nvSpPr>
        <p:spPr>
          <a:xfrm>
            <a:off x="461866" y="4808178"/>
            <a:ext cx="5394720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2: k = 1; u = {0…5}</a:t>
            </a:r>
          </a:p>
          <a:p>
            <a:r>
              <a:rPr lang="en-IN"/>
              <a:t>k=1, w</a:t>
            </a:r>
            <a:r>
              <a:rPr lang="en-IN" baseline="-25000"/>
              <a:t>1</a:t>
            </a:r>
            <a:r>
              <a:rPr lang="en-IN"/>
              <a:t>=2, u = 2; </a:t>
            </a:r>
          </a:p>
          <a:p>
            <a:r>
              <a:rPr lang="en-IN"/>
              <a:t> u=w</a:t>
            </a:r>
            <a:r>
              <a:rPr lang="en-IN" baseline="-25000"/>
              <a:t>1,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max{S[k-1,u], S[k-1, u-</a:t>
            </a:r>
            <a:r>
              <a:rPr lang="en-IN" err="1"/>
              <a:t>w</a:t>
            </a:r>
            <a:r>
              <a:rPr lang="en-IN" baseline="-25000" err="1"/>
              <a:t>k</a:t>
            </a:r>
            <a:r>
              <a:rPr lang="en-IN"/>
              <a:t>] + </a:t>
            </a:r>
            <a:r>
              <a:rPr lang="en-IN" err="1"/>
              <a:t>v</a:t>
            </a:r>
            <a:r>
              <a:rPr lang="en-IN" baseline="-25000" err="1"/>
              <a:t>k</a:t>
            </a:r>
            <a:r>
              <a:rPr lang="en-IN"/>
              <a:t>}</a:t>
            </a:r>
          </a:p>
          <a:p>
            <a:r>
              <a:rPr lang="en-IN"/>
              <a:t>S[1,2] =  max{S[0,2], S[0, 0] + 4} = max{0,0+4} = 4</a:t>
            </a:r>
          </a:p>
        </p:txBody>
      </p:sp>
    </p:spTree>
    <p:extLst>
      <p:ext uri="{BB962C8B-B14F-4D97-AF65-F5344CB8AC3E}">
        <p14:creationId xmlns:p14="http://schemas.microsoft.com/office/powerpoint/2010/main" val="80175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Example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565D4BE4-5805-4DAD-BB93-3F4D01C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542628"/>
              </p:ext>
            </p:extLst>
          </p:nvPr>
        </p:nvGraphicFramePr>
        <p:xfrm>
          <a:off x="1958800" y="1288746"/>
          <a:ext cx="5711244" cy="4566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3806006247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852494786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21203106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804599553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162421538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333430415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075186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18190070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18620006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5543139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851304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9135075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0F0AA1D4-8219-4CEA-83E2-3310EDCD2AC7}"/>
              </a:ext>
            </a:extLst>
          </p:cNvPr>
          <p:cNvGraphicFramePr>
            <a:graphicFrameLocks noGrp="1"/>
          </p:cNvGraphicFramePr>
          <p:nvPr/>
        </p:nvGraphicFramePr>
        <p:xfrm>
          <a:off x="521679" y="1473753"/>
          <a:ext cx="1020517" cy="43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0517">
                  <a:extLst>
                    <a:ext uri="{9D8B030D-6E8A-4147-A177-3AD203B41FA5}">
                      <a16:colId xmlns:a16="http://schemas.microsoft.com/office/drawing/2014/main" xmlns="" val="2217043344"/>
                    </a:ext>
                  </a:extLst>
                </a:gridCol>
              </a:tblGrid>
              <a:tr h="637283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Item(k)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26454277"/>
                  </a:ext>
                </a:extLst>
              </a:tr>
              <a:tr h="686797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5749220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79990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56732681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37379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96366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01DAD3C-C56D-4A8B-9EEF-16930501ED6E}"/>
                  </a:ext>
                </a:extLst>
              </p:cNvPr>
              <p:cNvSpPr txBox="1"/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>
                    <a:solidFill>
                      <a:srgbClr val="FF0000"/>
                    </a:solidFill>
                  </a:rPr>
                  <a:t>Weight(u)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IN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1DAD3C-C56D-4A8B-9EEF-16930501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blipFill>
                <a:blip r:embed="rId2"/>
                <a:stretch>
                  <a:fillRect l="-338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C119A43C-55FA-4461-AAC4-DAF965E3E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912348"/>
              </p:ext>
            </p:extLst>
          </p:nvPr>
        </p:nvGraphicFramePr>
        <p:xfrm>
          <a:off x="1958800" y="2810794"/>
          <a:ext cx="5711244" cy="761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1025326525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131906950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1142126220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588600558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4231799824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3656631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33346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0DA96EC-6926-48DB-BDA5-879772DDDA28}"/>
              </a:ext>
            </a:extLst>
          </p:cNvPr>
          <p:cNvSpPr txBox="1"/>
          <p:nvPr/>
        </p:nvSpPr>
        <p:spPr>
          <a:xfrm>
            <a:off x="5051369" y="1284883"/>
            <a:ext cx="5511996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3: k = 2; u = {0…5}</a:t>
            </a:r>
          </a:p>
          <a:p>
            <a:r>
              <a:rPr lang="en-IN"/>
              <a:t>k=2, w</a:t>
            </a:r>
            <a:r>
              <a:rPr lang="en-IN" baseline="-25000"/>
              <a:t>2</a:t>
            </a:r>
            <a:r>
              <a:rPr lang="en-IN"/>
              <a:t>=3, u = 3; </a:t>
            </a:r>
          </a:p>
          <a:p>
            <a:r>
              <a:rPr lang="en-IN"/>
              <a:t> u=w</a:t>
            </a:r>
            <a:r>
              <a:rPr lang="en-IN" baseline="-25000"/>
              <a:t>1,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max{S[k-1,u], S[k-1, u-</a:t>
            </a:r>
            <a:r>
              <a:rPr lang="en-IN" err="1"/>
              <a:t>w</a:t>
            </a:r>
            <a:r>
              <a:rPr lang="en-IN" baseline="-25000" err="1"/>
              <a:t>k</a:t>
            </a:r>
            <a:r>
              <a:rPr lang="en-IN"/>
              <a:t>] + </a:t>
            </a:r>
            <a:r>
              <a:rPr lang="en-IN" err="1"/>
              <a:t>v</a:t>
            </a:r>
            <a:r>
              <a:rPr lang="en-IN" baseline="-25000" err="1"/>
              <a:t>k</a:t>
            </a:r>
            <a:r>
              <a:rPr lang="en-IN"/>
              <a:t>}</a:t>
            </a:r>
          </a:p>
          <a:p>
            <a:r>
              <a:rPr lang="en-IN"/>
              <a:t>S[2,3] =  max{S[1,3], S[1,0] + 8} = max{4,0+8} = 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1C9C8C8-941E-4ACF-8944-F32C5952C1E7}"/>
              </a:ext>
            </a:extLst>
          </p:cNvPr>
          <p:cNvSpPr txBox="1"/>
          <p:nvPr/>
        </p:nvSpPr>
        <p:spPr>
          <a:xfrm>
            <a:off x="5051368" y="3017130"/>
            <a:ext cx="5511997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3: k = 2; u = {0…5}</a:t>
            </a:r>
          </a:p>
          <a:p>
            <a:r>
              <a:rPr lang="en-IN"/>
              <a:t>k=2, w</a:t>
            </a:r>
            <a:r>
              <a:rPr lang="en-IN" baseline="-25000"/>
              <a:t>2</a:t>
            </a:r>
            <a:r>
              <a:rPr lang="en-IN"/>
              <a:t>=3, u = 4; </a:t>
            </a:r>
          </a:p>
          <a:p>
            <a:r>
              <a:rPr lang="en-IN"/>
              <a:t> u&gt;w</a:t>
            </a:r>
            <a:r>
              <a:rPr lang="en-IN" baseline="-25000"/>
              <a:t>1,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max{S[k-1,u], S[k-1, u-</a:t>
            </a:r>
            <a:r>
              <a:rPr lang="en-IN" err="1"/>
              <a:t>w</a:t>
            </a:r>
            <a:r>
              <a:rPr lang="en-IN" baseline="-25000" err="1"/>
              <a:t>k</a:t>
            </a:r>
            <a:r>
              <a:rPr lang="en-IN"/>
              <a:t>] + </a:t>
            </a:r>
            <a:r>
              <a:rPr lang="en-IN" err="1"/>
              <a:t>v</a:t>
            </a:r>
            <a:r>
              <a:rPr lang="en-IN" baseline="-25000" err="1"/>
              <a:t>k</a:t>
            </a:r>
            <a:r>
              <a:rPr lang="en-IN"/>
              <a:t>}</a:t>
            </a:r>
          </a:p>
          <a:p>
            <a:r>
              <a:rPr lang="en-IN"/>
              <a:t>S[2,4] =  max{S[1,4], S[1,1] + 8} = max{4,0+8} = 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F0E81A0-8538-44C4-A871-4F07106E00DC}"/>
              </a:ext>
            </a:extLst>
          </p:cNvPr>
          <p:cNvSpPr txBox="1"/>
          <p:nvPr/>
        </p:nvSpPr>
        <p:spPr>
          <a:xfrm>
            <a:off x="5051369" y="4749377"/>
            <a:ext cx="5511998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3: k = 2; u = {0…5}</a:t>
            </a:r>
          </a:p>
          <a:p>
            <a:r>
              <a:rPr lang="en-IN"/>
              <a:t>k=2, w</a:t>
            </a:r>
            <a:r>
              <a:rPr lang="en-IN" baseline="-25000"/>
              <a:t>2</a:t>
            </a:r>
            <a:r>
              <a:rPr lang="en-IN"/>
              <a:t>=3, u = 5; </a:t>
            </a:r>
          </a:p>
          <a:p>
            <a:r>
              <a:rPr lang="en-IN"/>
              <a:t> u&gt;w</a:t>
            </a:r>
            <a:r>
              <a:rPr lang="en-IN" baseline="-25000"/>
              <a:t>1,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max{S[k-1,u], S[k-1, u-</a:t>
            </a:r>
            <a:r>
              <a:rPr lang="en-IN" err="1"/>
              <a:t>w</a:t>
            </a:r>
            <a:r>
              <a:rPr lang="en-IN" baseline="-25000" err="1"/>
              <a:t>k</a:t>
            </a:r>
            <a:r>
              <a:rPr lang="en-IN"/>
              <a:t>] + </a:t>
            </a:r>
            <a:r>
              <a:rPr lang="en-IN" err="1"/>
              <a:t>v</a:t>
            </a:r>
            <a:r>
              <a:rPr lang="en-IN" baseline="-25000" err="1"/>
              <a:t>k</a:t>
            </a:r>
            <a:r>
              <a:rPr lang="en-IN"/>
              <a:t>}</a:t>
            </a:r>
          </a:p>
          <a:p>
            <a:r>
              <a:rPr lang="en-IN"/>
              <a:t>S[2,5] =  max{S[1,5], S[1,2] + 8} = max{4,4+8} = 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C6B85F3-8833-4961-BF4F-D9465B49CB0A}"/>
              </a:ext>
            </a:extLst>
          </p:cNvPr>
          <p:cNvSpPr txBox="1"/>
          <p:nvPr/>
        </p:nvSpPr>
        <p:spPr>
          <a:xfrm>
            <a:off x="857651" y="1284883"/>
            <a:ext cx="3166671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3: k = 2; u = {0…5}</a:t>
            </a:r>
          </a:p>
          <a:p>
            <a:r>
              <a:rPr lang="en-IN"/>
              <a:t>k=2, w</a:t>
            </a:r>
            <a:r>
              <a:rPr lang="en-IN" baseline="-25000"/>
              <a:t>2</a:t>
            </a:r>
            <a:r>
              <a:rPr lang="en-IN"/>
              <a:t>=3, u = 0; </a:t>
            </a:r>
          </a:p>
          <a:p>
            <a:r>
              <a:rPr lang="en-IN"/>
              <a:t> u&lt;w</a:t>
            </a:r>
            <a:r>
              <a:rPr lang="en-IN" baseline="-25000"/>
              <a:t>2,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S[2,0] = S[1,0] = 0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1D0AC84-7C16-4527-BD45-7042714D1E30}"/>
              </a:ext>
            </a:extLst>
          </p:cNvPr>
          <p:cNvSpPr txBox="1"/>
          <p:nvPr/>
        </p:nvSpPr>
        <p:spPr>
          <a:xfrm>
            <a:off x="857651" y="3017130"/>
            <a:ext cx="3166671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3: k = 2; u = {0…5}</a:t>
            </a:r>
          </a:p>
          <a:p>
            <a:r>
              <a:rPr lang="en-IN"/>
              <a:t>k=2, w</a:t>
            </a:r>
            <a:r>
              <a:rPr lang="en-IN" baseline="-25000"/>
              <a:t>2</a:t>
            </a:r>
            <a:r>
              <a:rPr lang="en-IN"/>
              <a:t>=3, u = 1; </a:t>
            </a:r>
          </a:p>
          <a:p>
            <a:r>
              <a:rPr lang="en-IN"/>
              <a:t> u&lt;w</a:t>
            </a:r>
            <a:r>
              <a:rPr lang="en-IN" baseline="-25000"/>
              <a:t>2,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S[2,1] = S[1,1] = 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4C84A4B-60A0-4A34-BAEA-BE78B517E6AE}"/>
              </a:ext>
            </a:extLst>
          </p:cNvPr>
          <p:cNvSpPr txBox="1"/>
          <p:nvPr/>
        </p:nvSpPr>
        <p:spPr>
          <a:xfrm>
            <a:off x="857651" y="4749377"/>
            <a:ext cx="3166671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3: k = 2; u = {0…5}</a:t>
            </a:r>
          </a:p>
          <a:p>
            <a:r>
              <a:rPr lang="en-IN"/>
              <a:t>k=2, w</a:t>
            </a:r>
            <a:r>
              <a:rPr lang="en-IN" baseline="-25000"/>
              <a:t>2</a:t>
            </a:r>
            <a:r>
              <a:rPr lang="en-IN"/>
              <a:t>=3, u = 2; </a:t>
            </a:r>
          </a:p>
          <a:p>
            <a:r>
              <a:rPr lang="en-IN"/>
              <a:t> u&lt;w</a:t>
            </a:r>
            <a:r>
              <a:rPr lang="en-IN" baseline="-25000"/>
              <a:t>2,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S[2,2] =  S[1,2]= 4</a:t>
            </a:r>
          </a:p>
        </p:txBody>
      </p:sp>
    </p:spTree>
    <p:extLst>
      <p:ext uri="{BB962C8B-B14F-4D97-AF65-F5344CB8AC3E}">
        <p14:creationId xmlns:p14="http://schemas.microsoft.com/office/powerpoint/2010/main" val="45931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Example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565D4BE4-5805-4DAD-BB93-3F4D01C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413479"/>
              </p:ext>
            </p:extLst>
          </p:nvPr>
        </p:nvGraphicFramePr>
        <p:xfrm>
          <a:off x="1958800" y="1288746"/>
          <a:ext cx="5711244" cy="4566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3806006247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852494786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21203106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804599553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162421538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333430415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075186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18190070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18620006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5543139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851304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9135075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0F0AA1D4-8219-4CEA-83E2-3310EDCD2AC7}"/>
              </a:ext>
            </a:extLst>
          </p:cNvPr>
          <p:cNvGraphicFramePr>
            <a:graphicFrameLocks noGrp="1"/>
          </p:cNvGraphicFramePr>
          <p:nvPr/>
        </p:nvGraphicFramePr>
        <p:xfrm>
          <a:off x="521679" y="1473753"/>
          <a:ext cx="1020517" cy="43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0517">
                  <a:extLst>
                    <a:ext uri="{9D8B030D-6E8A-4147-A177-3AD203B41FA5}">
                      <a16:colId xmlns:a16="http://schemas.microsoft.com/office/drawing/2014/main" xmlns="" val="2217043344"/>
                    </a:ext>
                  </a:extLst>
                </a:gridCol>
              </a:tblGrid>
              <a:tr h="637283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Item(k)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26454277"/>
                  </a:ext>
                </a:extLst>
              </a:tr>
              <a:tr h="686797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5749220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79990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56732681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37379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96366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01DAD3C-C56D-4A8B-9EEF-16930501ED6E}"/>
                  </a:ext>
                </a:extLst>
              </p:cNvPr>
              <p:cNvSpPr txBox="1"/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>
                    <a:solidFill>
                      <a:srgbClr val="FF0000"/>
                    </a:solidFill>
                  </a:rPr>
                  <a:t>Weight(u)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IN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1DAD3C-C56D-4A8B-9EEF-16930501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blipFill>
                <a:blip r:embed="rId2"/>
                <a:stretch>
                  <a:fillRect l="-338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9B1A5426-5A4B-4CB3-B5DE-1FC76421E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196781"/>
              </p:ext>
            </p:extLst>
          </p:nvPr>
        </p:nvGraphicFramePr>
        <p:xfrm>
          <a:off x="1958800" y="3571818"/>
          <a:ext cx="5711244" cy="761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226482327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182671184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182940701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987867552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648457077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173662038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23157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0DA96EC-6926-48DB-BDA5-879772DDDA28}"/>
              </a:ext>
            </a:extLst>
          </p:cNvPr>
          <p:cNvSpPr txBox="1"/>
          <p:nvPr/>
        </p:nvSpPr>
        <p:spPr>
          <a:xfrm>
            <a:off x="5051369" y="1284883"/>
            <a:ext cx="3166671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4: k = 3; u = {0…5}</a:t>
            </a:r>
          </a:p>
          <a:p>
            <a:r>
              <a:rPr lang="en-IN"/>
              <a:t>k=3, w</a:t>
            </a:r>
            <a:r>
              <a:rPr lang="en-IN" baseline="-25000"/>
              <a:t>3</a:t>
            </a:r>
            <a:r>
              <a:rPr lang="en-IN"/>
              <a:t>=4, u = 3; </a:t>
            </a:r>
          </a:p>
          <a:p>
            <a:r>
              <a:rPr lang="en-IN"/>
              <a:t> u&lt;w</a:t>
            </a:r>
            <a:r>
              <a:rPr lang="en-IN" baseline="-25000"/>
              <a:t>3,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S[3,3] = S[2,3] = 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1C9C8C8-941E-4ACF-8944-F32C5952C1E7}"/>
              </a:ext>
            </a:extLst>
          </p:cNvPr>
          <p:cNvSpPr txBox="1"/>
          <p:nvPr/>
        </p:nvSpPr>
        <p:spPr>
          <a:xfrm>
            <a:off x="5051368" y="3017130"/>
            <a:ext cx="5903144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4: k = 3; u = {0…5}</a:t>
            </a:r>
          </a:p>
          <a:p>
            <a:r>
              <a:rPr lang="en-IN"/>
              <a:t>k=3, w</a:t>
            </a:r>
            <a:r>
              <a:rPr lang="en-IN" baseline="-25000"/>
              <a:t>3</a:t>
            </a:r>
            <a:r>
              <a:rPr lang="en-IN"/>
              <a:t>=4, u = 4; </a:t>
            </a:r>
          </a:p>
          <a:p>
            <a:r>
              <a:rPr lang="en-IN"/>
              <a:t> u=w</a:t>
            </a:r>
            <a:r>
              <a:rPr lang="en-IN" baseline="-25000"/>
              <a:t>3,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max{S[k-1,u], S[k-1, u-</a:t>
            </a:r>
            <a:r>
              <a:rPr lang="en-IN" err="1"/>
              <a:t>w</a:t>
            </a:r>
            <a:r>
              <a:rPr lang="en-IN" baseline="-25000" err="1"/>
              <a:t>k</a:t>
            </a:r>
            <a:r>
              <a:rPr lang="en-IN"/>
              <a:t>] + </a:t>
            </a:r>
            <a:r>
              <a:rPr lang="en-IN" err="1"/>
              <a:t>v</a:t>
            </a:r>
            <a:r>
              <a:rPr lang="en-IN" baseline="-25000" err="1"/>
              <a:t>k</a:t>
            </a:r>
            <a:r>
              <a:rPr lang="en-IN"/>
              <a:t>}</a:t>
            </a:r>
          </a:p>
          <a:p>
            <a:r>
              <a:rPr lang="en-IN"/>
              <a:t>S[3,4] =  max{S[2,4], S[2,0] + 8} = max{8,0+9} =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F0E81A0-8538-44C4-A871-4F07106E00DC}"/>
              </a:ext>
            </a:extLst>
          </p:cNvPr>
          <p:cNvSpPr txBox="1"/>
          <p:nvPr/>
        </p:nvSpPr>
        <p:spPr>
          <a:xfrm>
            <a:off x="5051368" y="4749377"/>
            <a:ext cx="5903144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4: k = 3; u = {0…5}</a:t>
            </a:r>
          </a:p>
          <a:p>
            <a:r>
              <a:rPr lang="en-IN"/>
              <a:t>k=3, w</a:t>
            </a:r>
            <a:r>
              <a:rPr lang="en-IN" baseline="-25000"/>
              <a:t>3</a:t>
            </a:r>
            <a:r>
              <a:rPr lang="en-IN"/>
              <a:t>=4, u = 5; </a:t>
            </a:r>
          </a:p>
          <a:p>
            <a:r>
              <a:rPr lang="en-IN"/>
              <a:t> u&gt;w</a:t>
            </a:r>
            <a:r>
              <a:rPr lang="en-IN" baseline="-25000"/>
              <a:t>3,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max{S[k-1,u], S[k-1, u-</a:t>
            </a:r>
            <a:r>
              <a:rPr lang="en-IN" err="1"/>
              <a:t>w</a:t>
            </a:r>
            <a:r>
              <a:rPr lang="en-IN" baseline="-25000" err="1"/>
              <a:t>k</a:t>
            </a:r>
            <a:r>
              <a:rPr lang="en-IN"/>
              <a:t>] + </a:t>
            </a:r>
            <a:r>
              <a:rPr lang="en-IN" err="1"/>
              <a:t>v</a:t>
            </a:r>
            <a:r>
              <a:rPr lang="en-IN" baseline="-25000" err="1"/>
              <a:t>k</a:t>
            </a:r>
            <a:r>
              <a:rPr lang="en-IN"/>
              <a:t>}</a:t>
            </a:r>
          </a:p>
          <a:p>
            <a:r>
              <a:rPr lang="en-IN"/>
              <a:t>S[3,5] =  max{S[2,5], S[2,1] +11 } = max{12,0+11} = 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C6B85F3-8833-4961-BF4F-D9465B49CB0A}"/>
              </a:ext>
            </a:extLst>
          </p:cNvPr>
          <p:cNvSpPr txBox="1"/>
          <p:nvPr/>
        </p:nvSpPr>
        <p:spPr>
          <a:xfrm>
            <a:off x="857651" y="1284883"/>
            <a:ext cx="3166671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4: k = 3; u = {0…5}</a:t>
            </a:r>
          </a:p>
          <a:p>
            <a:r>
              <a:rPr lang="en-IN"/>
              <a:t>k=3, w</a:t>
            </a:r>
            <a:r>
              <a:rPr lang="en-IN" baseline="-25000"/>
              <a:t>3</a:t>
            </a:r>
            <a:r>
              <a:rPr lang="en-IN"/>
              <a:t>=4, u = 0; </a:t>
            </a:r>
          </a:p>
          <a:p>
            <a:r>
              <a:rPr lang="en-IN"/>
              <a:t> u&lt;w</a:t>
            </a:r>
            <a:r>
              <a:rPr lang="en-IN" baseline="-25000"/>
              <a:t>3,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S[3,0] = S[2,0] = 0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1D0AC84-7C16-4527-BD45-7042714D1E30}"/>
              </a:ext>
            </a:extLst>
          </p:cNvPr>
          <p:cNvSpPr txBox="1"/>
          <p:nvPr/>
        </p:nvSpPr>
        <p:spPr>
          <a:xfrm>
            <a:off x="857651" y="3017130"/>
            <a:ext cx="3166671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4: k = 3; u = {0…5}</a:t>
            </a:r>
          </a:p>
          <a:p>
            <a:r>
              <a:rPr lang="en-IN"/>
              <a:t>k=3, w</a:t>
            </a:r>
            <a:r>
              <a:rPr lang="en-IN" baseline="-25000"/>
              <a:t>3</a:t>
            </a:r>
            <a:r>
              <a:rPr lang="en-IN"/>
              <a:t>=4, u = 1; </a:t>
            </a:r>
          </a:p>
          <a:p>
            <a:r>
              <a:rPr lang="en-IN"/>
              <a:t> u&lt;w</a:t>
            </a:r>
            <a:r>
              <a:rPr lang="en-IN" baseline="-25000"/>
              <a:t>3,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S[3,1] = S[2,1] = 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4C84A4B-60A0-4A34-BAEA-BE78B517E6AE}"/>
              </a:ext>
            </a:extLst>
          </p:cNvPr>
          <p:cNvSpPr txBox="1"/>
          <p:nvPr/>
        </p:nvSpPr>
        <p:spPr>
          <a:xfrm>
            <a:off x="857651" y="4749377"/>
            <a:ext cx="3166671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4: k = 3; u = {0…5}</a:t>
            </a:r>
          </a:p>
          <a:p>
            <a:r>
              <a:rPr lang="en-IN"/>
              <a:t>k=3, w</a:t>
            </a:r>
            <a:r>
              <a:rPr lang="en-IN" baseline="-25000"/>
              <a:t>3</a:t>
            </a:r>
            <a:r>
              <a:rPr lang="en-IN"/>
              <a:t>=4, u = 2; </a:t>
            </a:r>
          </a:p>
          <a:p>
            <a:r>
              <a:rPr lang="en-IN"/>
              <a:t> u&lt;w</a:t>
            </a:r>
            <a:r>
              <a:rPr lang="en-IN" baseline="-25000"/>
              <a:t>3,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S[3,2] =  S[2,2]= 4</a:t>
            </a:r>
          </a:p>
        </p:txBody>
      </p:sp>
    </p:spTree>
    <p:extLst>
      <p:ext uri="{BB962C8B-B14F-4D97-AF65-F5344CB8AC3E}">
        <p14:creationId xmlns:p14="http://schemas.microsoft.com/office/powerpoint/2010/main" val="175564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Example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565D4BE4-5805-4DAD-BB93-3F4D01C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253753"/>
              </p:ext>
            </p:extLst>
          </p:nvPr>
        </p:nvGraphicFramePr>
        <p:xfrm>
          <a:off x="1958800" y="1288746"/>
          <a:ext cx="5711244" cy="4566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3806006247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852494786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21203106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804599553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162421538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333430415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075186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18190070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18620006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5543139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851304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9135075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0F0AA1D4-8219-4CEA-83E2-3310EDCD2AC7}"/>
              </a:ext>
            </a:extLst>
          </p:cNvPr>
          <p:cNvGraphicFramePr>
            <a:graphicFrameLocks noGrp="1"/>
          </p:cNvGraphicFramePr>
          <p:nvPr/>
        </p:nvGraphicFramePr>
        <p:xfrm>
          <a:off x="521679" y="1473753"/>
          <a:ext cx="1020517" cy="43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0517">
                  <a:extLst>
                    <a:ext uri="{9D8B030D-6E8A-4147-A177-3AD203B41FA5}">
                      <a16:colId xmlns:a16="http://schemas.microsoft.com/office/drawing/2014/main" xmlns="" val="2217043344"/>
                    </a:ext>
                  </a:extLst>
                </a:gridCol>
              </a:tblGrid>
              <a:tr h="637283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Item(k)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26454277"/>
                  </a:ext>
                </a:extLst>
              </a:tr>
              <a:tr h="686797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5749220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79990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56732681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37379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96366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01DAD3C-C56D-4A8B-9EEF-16930501ED6E}"/>
                  </a:ext>
                </a:extLst>
              </p:cNvPr>
              <p:cNvSpPr txBox="1"/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>
                    <a:solidFill>
                      <a:srgbClr val="FF0000"/>
                    </a:solidFill>
                  </a:rPr>
                  <a:t>Weight(u)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IN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1DAD3C-C56D-4A8B-9EEF-16930501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blipFill>
                <a:blip r:embed="rId2"/>
                <a:stretch>
                  <a:fillRect l="-338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EC66D0E6-AFD1-4333-8049-E889000FC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24102"/>
              </p:ext>
            </p:extLst>
          </p:nvPr>
        </p:nvGraphicFramePr>
        <p:xfrm>
          <a:off x="1972433" y="4347654"/>
          <a:ext cx="5711244" cy="761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1707150347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4197778455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534778027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592728750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557877168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801004297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2869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94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0DA96EC-6926-48DB-BDA5-879772DDDA28}"/>
              </a:ext>
            </a:extLst>
          </p:cNvPr>
          <p:cNvSpPr txBox="1"/>
          <p:nvPr/>
        </p:nvSpPr>
        <p:spPr>
          <a:xfrm>
            <a:off x="5051369" y="1284883"/>
            <a:ext cx="3166671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5: k = 4; u = {0…5}</a:t>
            </a:r>
          </a:p>
          <a:p>
            <a:r>
              <a:rPr lang="en-IN"/>
              <a:t>k=4, w</a:t>
            </a:r>
            <a:r>
              <a:rPr lang="en-IN" baseline="-25000"/>
              <a:t>4</a:t>
            </a:r>
            <a:r>
              <a:rPr lang="en-IN"/>
              <a:t>=5, u = 3; </a:t>
            </a:r>
          </a:p>
          <a:p>
            <a:r>
              <a:rPr lang="en-IN"/>
              <a:t> u&lt;w</a:t>
            </a:r>
            <a:r>
              <a:rPr lang="en-IN" baseline="-25000"/>
              <a:t>4,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S[4,3] = S[3,3] = 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1C9C8C8-941E-4ACF-8944-F32C5952C1E7}"/>
              </a:ext>
            </a:extLst>
          </p:cNvPr>
          <p:cNvSpPr txBox="1"/>
          <p:nvPr/>
        </p:nvSpPr>
        <p:spPr>
          <a:xfrm>
            <a:off x="5051368" y="3017130"/>
            <a:ext cx="5903144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5: k = 4; u = {0…5}</a:t>
            </a:r>
          </a:p>
          <a:p>
            <a:r>
              <a:rPr lang="en-IN"/>
              <a:t>k=4, w</a:t>
            </a:r>
            <a:r>
              <a:rPr lang="en-IN" baseline="-25000"/>
              <a:t>4</a:t>
            </a:r>
            <a:r>
              <a:rPr lang="en-IN"/>
              <a:t>=5, u = 4; </a:t>
            </a:r>
          </a:p>
          <a:p>
            <a:r>
              <a:rPr lang="en-IN"/>
              <a:t> u&lt;w</a:t>
            </a:r>
            <a:r>
              <a:rPr lang="en-IN" baseline="-25000"/>
              <a:t>4,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 S[k-1,u]</a:t>
            </a:r>
          </a:p>
          <a:p>
            <a:r>
              <a:rPr lang="en-IN"/>
              <a:t>S[4,4] =  S[3,4] =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F0E81A0-8538-44C4-A871-4F07106E00DC}"/>
              </a:ext>
            </a:extLst>
          </p:cNvPr>
          <p:cNvSpPr txBox="1"/>
          <p:nvPr/>
        </p:nvSpPr>
        <p:spPr>
          <a:xfrm>
            <a:off x="5051368" y="4749377"/>
            <a:ext cx="5903144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5: k = 4; u = {0…5}</a:t>
            </a:r>
          </a:p>
          <a:p>
            <a:r>
              <a:rPr lang="en-IN"/>
              <a:t>k=4, w</a:t>
            </a:r>
            <a:r>
              <a:rPr lang="en-IN" baseline="-25000"/>
              <a:t>4</a:t>
            </a:r>
            <a:r>
              <a:rPr lang="en-IN"/>
              <a:t>=5, u = 5; </a:t>
            </a:r>
          </a:p>
          <a:p>
            <a:r>
              <a:rPr lang="en-IN"/>
              <a:t> u=w</a:t>
            </a:r>
            <a:r>
              <a:rPr lang="en-IN" baseline="-25000"/>
              <a:t>4,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max{S[k-1,u], S[k-1, u-</a:t>
            </a:r>
            <a:r>
              <a:rPr lang="en-IN" err="1"/>
              <a:t>w</a:t>
            </a:r>
            <a:r>
              <a:rPr lang="en-IN" baseline="-25000" err="1"/>
              <a:t>k</a:t>
            </a:r>
            <a:r>
              <a:rPr lang="en-IN"/>
              <a:t>] + </a:t>
            </a:r>
            <a:r>
              <a:rPr lang="en-IN" err="1"/>
              <a:t>v</a:t>
            </a:r>
            <a:r>
              <a:rPr lang="en-IN" baseline="-25000" err="1"/>
              <a:t>k</a:t>
            </a:r>
            <a:r>
              <a:rPr lang="en-IN"/>
              <a:t>}</a:t>
            </a:r>
          </a:p>
          <a:p>
            <a:r>
              <a:rPr lang="en-IN"/>
              <a:t>S[4,5] =  max{S[3,5], S[3,0] +11 } = max{12,0+11} = 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C6B85F3-8833-4961-BF4F-D9465B49CB0A}"/>
              </a:ext>
            </a:extLst>
          </p:cNvPr>
          <p:cNvSpPr txBox="1"/>
          <p:nvPr/>
        </p:nvSpPr>
        <p:spPr>
          <a:xfrm>
            <a:off x="857651" y="1284883"/>
            <a:ext cx="3166671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5: k = 4; u = {0…5}</a:t>
            </a:r>
          </a:p>
          <a:p>
            <a:r>
              <a:rPr lang="en-IN"/>
              <a:t>k=4, w</a:t>
            </a:r>
            <a:r>
              <a:rPr lang="en-IN" baseline="-25000"/>
              <a:t>4</a:t>
            </a:r>
            <a:r>
              <a:rPr lang="en-IN"/>
              <a:t>=5, u = 0; </a:t>
            </a:r>
          </a:p>
          <a:p>
            <a:r>
              <a:rPr lang="en-IN"/>
              <a:t> u&lt;w</a:t>
            </a:r>
            <a:r>
              <a:rPr lang="en-IN" baseline="-25000"/>
              <a:t>4,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S[4,0] = S[3,0] = 0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1D0AC84-7C16-4527-BD45-7042714D1E30}"/>
              </a:ext>
            </a:extLst>
          </p:cNvPr>
          <p:cNvSpPr txBox="1"/>
          <p:nvPr/>
        </p:nvSpPr>
        <p:spPr>
          <a:xfrm>
            <a:off x="857651" y="3017130"/>
            <a:ext cx="3166671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5: k = 4; u = {0…5}</a:t>
            </a:r>
          </a:p>
          <a:p>
            <a:r>
              <a:rPr lang="en-IN"/>
              <a:t>k=4, w</a:t>
            </a:r>
            <a:r>
              <a:rPr lang="en-IN" baseline="-25000"/>
              <a:t>4</a:t>
            </a:r>
            <a:r>
              <a:rPr lang="en-IN"/>
              <a:t>=5, u = 1; </a:t>
            </a:r>
          </a:p>
          <a:p>
            <a:r>
              <a:rPr lang="en-IN"/>
              <a:t> u&lt;w</a:t>
            </a:r>
            <a:r>
              <a:rPr lang="en-IN" baseline="-25000"/>
              <a:t>4,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S[4,1] = S[3,1] = 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4C84A4B-60A0-4A34-BAEA-BE78B517E6AE}"/>
              </a:ext>
            </a:extLst>
          </p:cNvPr>
          <p:cNvSpPr txBox="1"/>
          <p:nvPr/>
        </p:nvSpPr>
        <p:spPr>
          <a:xfrm>
            <a:off x="857651" y="4749377"/>
            <a:ext cx="3166671" cy="147732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/>
              <a:t>Step 5: k =4; u = {0…5}</a:t>
            </a:r>
          </a:p>
          <a:p>
            <a:r>
              <a:rPr lang="en-IN"/>
              <a:t>k=4, w</a:t>
            </a:r>
            <a:r>
              <a:rPr lang="en-IN" baseline="-25000"/>
              <a:t>4</a:t>
            </a:r>
            <a:r>
              <a:rPr lang="en-IN"/>
              <a:t>=5, u = 2; </a:t>
            </a:r>
          </a:p>
          <a:p>
            <a:r>
              <a:rPr lang="en-IN"/>
              <a:t> u&lt;w</a:t>
            </a:r>
            <a:r>
              <a:rPr lang="en-IN" baseline="-25000"/>
              <a:t>4,</a:t>
            </a:r>
          </a:p>
          <a:p>
            <a:r>
              <a:rPr lang="en-IN"/>
              <a:t>S[</a:t>
            </a:r>
            <a:r>
              <a:rPr lang="en-IN" err="1"/>
              <a:t>k,u</a:t>
            </a:r>
            <a:r>
              <a:rPr lang="en-IN"/>
              <a:t>] = S[k-1,u]</a:t>
            </a:r>
          </a:p>
          <a:p>
            <a:r>
              <a:rPr lang="en-IN"/>
              <a:t>S[4,2] =  S[3,2]= 4</a:t>
            </a:r>
          </a:p>
        </p:txBody>
      </p:sp>
    </p:spTree>
    <p:extLst>
      <p:ext uri="{BB962C8B-B14F-4D97-AF65-F5344CB8AC3E}">
        <p14:creationId xmlns:p14="http://schemas.microsoft.com/office/powerpoint/2010/main" val="4533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Example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565D4BE4-5805-4DAD-BB93-3F4D01C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391095"/>
              </p:ext>
            </p:extLst>
          </p:nvPr>
        </p:nvGraphicFramePr>
        <p:xfrm>
          <a:off x="1958800" y="1288746"/>
          <a:ext cx="5711244" cy="4566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3806006247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852494786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21203106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804599553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162421538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333430415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075186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18190070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18620006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5543139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851304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9135075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0F0AA1D4-8219-4CEA-83E2-3310EDCD2AC7}"/>
              </a:ext>
            </a:extLst>
          </p:cNvPr>
          <p:cNvGraphicFramePr>
            <a:graphicFrameLocks noGrp="1"/>
          </p:cNvGraphicFramePr>
          <p:nvPr/>
        </p:nvGraphicFramePr>
        <p:xfrm>
          <a:off x="521679" y="1473753"/>
          <a:ext cx="1020517" cy="43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0517">
                  <a:extLst>
                    <a:ext uri="{9D8B030D-6E8A-4147-A177-3AD203B41FA5}">
                      <a16:colId xmlns:a16="http://schemas.microsoft.com/office/drawing/2014/main" xmlns="" val="2217043344"/>
                    </a:ext>
                  </a:extLst>
                </a:gridCol>
              </a:tblGrid>
              <a:tr h="637283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Item(k)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26454277"/>
                  </a:ext>
                </a:extLst>
              </a:tr>
              <a:tr h="686797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5749220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79990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56732681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37379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96366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01DAD3C-C56D-4A8B-9EEF-16930501ED6E}"/>
                  </a:ext>
                </a:extLst>
              </p:cNvPr>
              <p:cNvSpPr txBox="1"/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>
                    <a:solidFill>
                      <a:srgbClr val="FF0000"/>
                    </a:solidFill>
                  </a:rPr>
                  <a:t>Weight(u)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IN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1DAD3C-C56D-4A8B-9EEF-16930501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blipFill>
                <a:blip r:embed="rId2"/>
                <a:stretch>
                  <a:fillRect l="-338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71F16E54-C971-4AD6-B44D-CE65208C0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553635"/>
              </p:ext>
            </p:extLst>
          </p:nvPr>
        </p:nvGraphicFramePr>
        <p:xfrm>
          <a:off x="1958800" y="5093866"/>
          <a:ext cx="5711244" cy="761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3697440681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651091326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885542384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677772623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182609723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336869651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01589374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xmlns="" id="{B90E622E-C5AB-4096-8CE1-93F37BB092A0}"/>
              </a:ext>
            </a:extLst>
          </p:cNvPr>
          <p:cNvSpPr/>
          <p:nvPr/>
        </p:nvSpPr>
        <p:spPr>
          <a:xfrm>
            <a:off x="6905767" y="5213445"/>
            <a:ext cx="559558" cy="491319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xmlns="" id="{99C83F42-733B-42BA-B89F-8CE4C8204A13}"/>
              </a:ext>
            </a:extLst>
          </p:cNvPr>
          <p:cNvSpPr/>
          <p:nvPr/>
        </p:nvSpPr>
        <p:spPr>
          <a:xfrm>
            <a:off x="8086648" y="4271749"/>
            <a:ext cx="2146552" cy="1433015"/>
          </a:xfrm>
          <a:prstGeom prst="wedgeRectCallout">
            <a:avLst>
              <a:gd name="adj1" fmla="val -75870"/>
              <a:gd name="adj2" fmla="val 3294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optimal profit of the given knapsack problem is 12</a:t>
            </a:r>
          </a:p>
        </p:txBody>
      </p:sp>
    </p:spTree>
    <p:extLst>
      <p:ext uri="{BB962C8B-B14F-4D97-AF65-F5344CB8AC3E}">
        <p14:creationId xmlns:p14="http://schemas.microsoft.com/office/powerpoint/2010/main" val="94647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01" y="1282195"/>
            <a:ext cx="10489620" cy="5077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r>
              <a:rPr lang="en-IN" sz="2600" b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</a:t>
            </a:r>
            <a:r>
              <a:rPr lang="en-IN" sz="2400" b="1">
                <a:solidFill>
                  <a:srgbClr val="FF0000"/>
                </a:solidFill>
                <a:latin typeface="Cambria Math" panose="02040503050406030204" pitchFamily="18" charset="0"/>
              </a:rPr>
              <a:t> </a:t>
            </a:r>
            <a:r>
              <a:rPr lang="en-US" sz="2600" b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find the items of the optimal cost:</a:t>
            </a:r>
          </a:p>
          <a:p>
            <a:pPr marL="274320" lvl="1" indent="0">
              <a:buNone/>
            </a:pPr>
            <a:endParaRPr lang="en-US" sz="26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74320" lvl="1" indent="0">
              <a:buNone/>
            </a:pPr>
            <a:endParaRPr lang="en-US" sz="26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74320" lvl="1" indent="0">
              <a:buNone/>
            </a:pPr>
            <a:endParaRPr lang="en-US" sz="160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74320" lvl="1" indent="0">
              <a:buNone/>
            </a:pPr>
            <a:endParaRPr lang="en-US" sz="160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74320" lvl="1" indent="0">
              <a:buNone/>
            </a:pPr>
            <a:endParaRPr lang="en-US" sz="160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74320" lvl="1" indent="0">
              <a:buNone/>
            </a:pPr>
            <a:r>
              <a:rPr lang="en-US" sz="1600">
                <a:solidFill>
                  <a:schemeClr val="accent4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Rajesh K. Shukla. Analysis and Design of Algorithms: A Beginner's Approach (Page 240). </a:t>
            </a:r>
            <a:endParaRPr lang="en-US" sz="2600">
              <a:solidFill>
                <a:schemeClr val="accent4">
                  <a:lumMod val="20000"/>
                  <a:lumOff val="8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6386217B-2D85-4AFC-969A-2B6D412DE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59194"/>
              </p:ext>
            </p:extLst>
          </p:nvPr>
        </p:nvGraphicFramePr>
        <p:xfrm>
          <a:off x="484929" y="1898101"/>
          <a:ext cx="10788122" cy="2926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29817">
                  <a:extLst>
                    <a:ext uri="{9D8B030D-6E8A-4147-A177-3AD203B41FA5}">
                      <a16:colId xmlns:a16="http://schemas.microsoft.com/office/drawing/2014/main" xmlns="" val="1516565614"/>
                    </a:ext>
                  </a:extLst>
                </a:gridCol>
                <a:gridCol w="5331463">
                  <a:extLst>
                    <a:ext uri="{9D8B030D-6E8A-4147-A177-3AD203B41FA5}">
                      <a16:colId xmlns:a16="http://schemas.microsoft.com/office/drawing/2014/main" xmlns="" val="3981438319"/>
                    </a:ext>
                  </a:extLst>
                </a:gridCol>
                <a:gridCol w="4926842">
                  <a:extLst>
                    <a:ext uri="{9D8B030D-6E8A-4147-A177-3AD203B41FA5}">
                      <a16:colId xmlns:a16="http://schemas.microsoft.com/office/drawing/2014/main" xmlns="" val="787604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if S[k][u] </a:t>
                      </a:r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≠ S[k - 1][u], </a:t>
                      </a:r>
                      <a:endParaRPr lang="en-IN" sz="2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2060"/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</a:rPr>
                        <a:t>//S[k][u] and S[k - 1][u] are different</a:t>
                      </a:r>
                      <a:endParaRPr lang="en-IN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95362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then, k</a:t>
                      </a:r>
                      <a:r>
                        <a:rPr lang="en-US" sz="2400" b="1" kern="120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th</a:t>
                      </a:r>
                      <a:r>
                        <a:rPr lang="en-US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 item is selected i.e.</a:t>
                      </a:r>
                      <a:endParaRPr lang="en-IN" sz="24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kern="1200">
                          <a:solidFill>
                            <a:srgbClr val="002060"/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//k=n and u=W(Capacity of Knapsack)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6742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     print k and </a:t>
                      </a:r>
                      <a:r>
                        <a:rPr lang="en-US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set u = u—w</a:t>
                      </a:r>
                      <a:r>
                        <a:rPr lang="en-US" sz="2400" b="1" kern="1200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k</a:t>
                      </a:r>
                      <a:r>
                        <a:rPr lang="en-US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endParaRPr lang="en-IN" sz="2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8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45066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k = k—1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91967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if S[k][u] = S[k - 1][u] then,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20463205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algn="ctr"/>
                      <a:r>
                        <a:rPr lang="en-IN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Cambria Math" panose="02040503050406030204" pitchFamily="18" charset="0"/>
                          <a:cs typeface="+mn-cs"/>
                        </a:rPr>
                        <a:t>    set k = k—1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38820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47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Example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565D4BE4-5805-4DAD-BB93-3F4D01C2D76B}"/>
              </a:ext>
            </a:extLst>
          </p:cNvPr>
          <p:cNvGraphicFramePr>
            <a:graphicFrameLocks noGrp="1"/>
          </p:cNvGraphicFramePr>
          <p:nvPr/>
        </p:nvGraphicFramePr>
        <p:xfrm>
          <a:off x="1958800" y="1288746"/>
          <a:ext cx="5711244" cy="4566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3806006247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852494786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21203106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804599553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1624215389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333430415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075186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18190070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18620006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55431392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1851304"/>
                  </a:ext>
                </a:extLst>
              </a:tr>
              <a:tr h="76102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9135075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0F0AA1D4-8219-4CEA-83E2-3310EDCD2AC7}"/>
              </a:ext>
            </a:extLst>
          </p:cNvPr>
          <p:cNvGraphicFramePr>
            <a:graphicFrameLocks noGrp="1"/>
          </p:cNvGraphicFramePr>
          <p:nvPr/>
        </p:nvGraphicFramePr>
        <p:xfrm>
          <a:off x="521679" y="1473753"/>
          <a:ext cx="1020517" cy="43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0517">
                  <a:extLst>
                    <a:ext uri="{9D8B030D-6E8A-4147-A177-3AD203B41FA5}">
                      <a16:colId xmlns:a16="http://schemas.microsoft.com/office/drawing/2014/main" xmlns="" val="2217043344"/>
                    </a:ext>
                  </a:extLst>
                </a:gridCol>
              </a:tblGrid>
              <a:tr h="637283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Item(k)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26454277"/>
                  </a:ext>
                </a:extLst>
              </a:tr>
              <a:tr h="686797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5749220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79990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56732681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3737938"/>
                  </a:ext>
                </a:extLst>
              </a:tr>
              <a:tr h="757440"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396366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01DAD3C-C56D-4A8B-9EEF-16930501ED6E}"/>
                  </a:ext>
                </a:extLst>
              </p:cNvPr>
              <p:cNvSpPr txBox="1"/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>
                    <a:solidFill>
                      <a:srgbClr val="FF0000"/>
                    </a:solidFill>
                  </a:rPr>
                  <a:t>Weight(u)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IN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1DAD3C-C56D-4A8B-9EEF-16930501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9" y="1352695"/>
                <a:ext cx="1625752" cy="369332"/>
              </a:xfrm>
              <a:prstGeom prst="rect">
                <a:avLst/>
              </a:prstGeom>
              <a:blipFill>
                <a:blip r:embed="rId3"/>
                <a:stretch>
                  <a:fillRect l="-338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71F16E54-C971-4AD6-B44D-CE65208C0517}"/>
              </a:ext>
            </a:extLst>
          </p:cNvPr>
          <p:cNvGraphicFramePr>
            <a:graphicFrameLocks noGrp="1"/>
          </p:cNvGraphicFramePr>
          <p:nvPr/>
        </p:nvGraphicFramePr>
        <p:xfrm>
          <a:off x="1958800" y="5093866"/>
          <a:ext cx="5711244" cy="761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874">
                  <a:extLst>
                    <a:ext uri="{9D8B030D-6E8A-4147-A177-3AD203B41FA5}">
                      <a16:colId xmlns:a16="http://schemas.microsoft.com/office/drawing/2014/main" xmlns="" val="3697440681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651091326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2885542384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677772623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182609723"/>
                    </a:ext>
                  </a:extLst>
                </a:gridCol>
                <a:gridCol w="951874">
                  <a:extLst>
                    <a:ext uri="{9D8B030D-6E8A-4147-A177-3AD203B41FA5}">
                      <a16:colId xmlns:a16="http://schemas.microsoft.com/office/drawing/2014/main" xmlns="" val="3336869651"/>
                    </a:ext>
                  </a:extLst>
                </a:gridCol>
              </a:tblGrid>
              <a:tr h="76102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01589374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xmlns="" id="{B90E622E-C5AB-4096-8CE1-93F37BB092A0}"/>
              </a:ext>
            </a:extLst>
          </p:cNvPr>
          <p:cNvSpPr/>
          <p:nvPr/>
        </p:nvSpPr>
        <p:spPr>
          <a:xfrm>
            <a:off x="6905767" y="5213445"/>
            <a:ext cx="559558" cy="491319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xmlns="" id="{99C83F42-733B-42BA-B89F-8CE4C8204A13}"/>
              </a:ext>
            </a:extLst>
          </p:cNvPr>
          <p:cNvSpPr/>
          <p:nvPr/>
        </p:nvSpPr>
        <p:spPr>
          <a:xfrm>
            <a:off x="6211698" y="5949578"/>
            <a:ext cx="1630558" cy="526286"/>
          </a:xfrm>
          <a:prstGeom prst="wedgeRectCallout">
            <a:avLst>
              <a:gd name="adj1" fmla="val -3888"/>
              <a:gd name="adj2" fmla="val -9663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optimal profit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FBD512-09AD-47C0-A37C-8C30DA8D9A65}"/>
              </a:ext>
            </a:extLst>
          </p:cNvPr>
          <p:cNvSpPr txBox="1"/>
          <p:nvPr/>
        </p:nvSpPr>
        <p:spPr>
          <a:xfrm>
            <a:off x="7884091" y="1095702"/>
            <a:ext cx="2670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S[4</a:t>
            </a:r>
            <a:r>
              <a:rPr lang="en-IN" dirty="0" smtClean="0"/>
              <a:t>][5]= </a:t>
            </a:r>
            <a:r>
              <a:rPr lang="en-IN" dirty="0"/>
              <a:t>S[3</a:t>
            </a:r>
            <a:r>
              <a:rPr lang="en-IN" dirty="0" smtClean="0"/>
              <a:t>][5]</a:t>
            </a:r>
            <a:endParaRPr lang="en-IN" dirty="0"/>
          </a:p>
          <a:p>
            <a:r>
              <a:rPr lang="en-IN" dirty="0"/>
              <a:t>So, k=4-1=3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42829EC-720B-4B37-A0ED-DA074FCD5E5F}"/>
              </a:ext>
            </a:extLst>
          </p:cNvPr>
          <p:cNvCxnSpPr/>
          <p:nvPr/>
        </p:nvCxnSpPr>
        <p:spPr>
          <a:xfrm flipV="1">
            <a:off x="7165075" y="4885899"/>
            <a:ext cx="0" cy="327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4824588-5387-43EE-8FCE-DDA3D8967997}"/>
              </a:ext>
            </a:extLst>
          </p:cNvPr>
          <p:cNvSpPr txBox="1"/>
          <p:nvPr/>
        </p:nvSpPr>
        <p:spPr>
          <a:xfrm>
            <a:off x="7864636" y="1794872"/>
            <a:ext cx="2670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S[3</a:t>
            </a:r>
            <a:r>
              <a:rPr lang="en-IN" dirty="0" smtClean="0"/>
              <a:t>][5]= </a:t>
            </a:r>
            <a:r>
              <a:rPr lang="en-IN" dirty="0"/>
              <a:t>S[2</a:t>
            </a:r>
            <a:r>
              <a:rPr lang="en-IN" dirty="0" smtClean="0"/>
              <a:t>][5]</a:t>
            </a:r>
            <a:endParaRPr lang="en-IN" dirty="0"/>
          </a:p>
          <a:p>
            <a:r>
              <a:rPr lang="en-IN" dirty="0"/>
              <a:t>So, k=3-1=2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1BB94D0-94CA-4F58-ACF3-A3BE36A7C8F8}"/>
              </a:ext>
            </a:extLst>
          </p:cNvPr>
          <p:cNvCxnSpPr/>
          <p:nvPr/>
        </p:nvCxnSpPr>
        <p:spPr>
          <a:xfrm flipV="1">
            <a:off x="7180998" y="4122264"/>
            <a:ext cx="0" cy="327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9504C7D-11ED-44F1-AED0-27C5D2BB5A73}"/>
              </a:ext>
            </a:extLst>
          </p:cNvPr>
          <p:cNvSpPr txBox="1"/>
          <p:nvPr/>
        </p:nvSpPr>
        <p:spPr>
          <a:xfrm>
            <a:off x="7842256" y="2431794"/>
            <a:ext cx="3554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S[2</a:t>
            </a:r>
            <a:r>
              <a:rPr lang="en-IN" b="1" dirty="0" smtClean="0"/>
              <a:t>][5]</a:t>
            </a:r>
            <a:r>
              <a:rPr lang="en-US" b="1" dirty="0"/>
              <a:t>≠</a:t>
            </a:r>
            <a:r>
              <a:rPr lang="en-IN" b="1" dirty="0"/>
              <a:t> S[1</a:t>
            </a:r>
            <a:r>
              <a:rPr lang="en-IN" b="1" dirty="0" smtClean="0"/>
              <a:t>][5]</a:t>
            </a:r>
            <a:endParaRPr lang="en-IN" b="1" dirty="0"/>
          </a:p>
          <a:p>
            <a:r>
              <a:rPr lang="en-IN" b="1" dirty="0"/>
              <a:t>So, </a:t>
            </a:r>
            <a:r>
              <a:rPr lang="en-IN" b="1" dirty="0">
                <a:solidFill>
                  <a:srgbClr val="FF0000"/>
                </a:solidFill>
              </a:rPr>
              <a:t>k=2-1=1 &amp; u=u-w</a:t>
            </a:r>
            <a:r>
              <a:rPr lang="en-IN" b="1" baseline="-25000" dirty="0">
                <a:solidFill>
                  <a:srgbClr val="FF0000"/>
                </a:solidFill>
              </a:rPr>
              <a:t>2</a:t>
            </a:r>
            <a:r>
              <a:rPr lang="en-IN" b="1" dirty="0">
                <a:solidFill>
                  <a:srgbClr val="FF0000"/>
                </a:solidFill>
              </a:rPr>
              <a:t> =5-3=2</a:t>
            </a:r>
            <a:r>
              <a:rPr lang="en-IN" baseline="-25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CBB266C-3A56-4C54-A4C3-8C707B26930D}"/>
              </a:ext>
            </a:extLst>
          </p:cNvPr>
          <p:cNvSpPr txBox="1"/>
          <p:nvPr/>
        </p:nvSpPr>
        <p:spPr>
          <a:xfrm>
            <a:off x="7923004" y="4449810"/>
            <a:ext cx="312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spc="900" dirty="0"/>
              <a:t>I={0,0,0,0</a:t>
            </a:r>
            <a:r>
              <a:rPr lang="en-IN" b="1" spc="900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535F68E-812E-4BBB-9179-2B0D10775B7B}"/>
              </a:ext>
            </a:extLst>
          </p:cNvPr>
          <p:cNvSpPr txBox="1"/>
          <p:nvPr/>
        </p:nvSpPr>
        <p:spPr>
          <a:xfrm>
            <a:off x="7842256" y="3113800"/>
            <a:ext cx="3554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S[1][2]</a:t>
            </a:r>
            <a:r>
              <a:rPr lang="en-US" b="1" dirty="0"/>
              <a:t>≠</a:t>
            </a:r>
            <a:r>
              <a:rPr lang="en-IN" b="1" dirty="0"/>
              <a:t> S[0][2]</a:t>
            </a:r>
          </a:p>
          <a:p>
            <a:r>
              <a:rPr lang="en-IN" b="1" dirty="0"/>
              <a:t>So</a:t>
            </a:r>
            <a:r>
              <a:rPr lang="en-IN" b="1" dirty="0">
                <a:solidFill>
                  <a:srgbClr val="FF0000"/>
                </a:solidFill>
              </a:rPr>
              <a:t>, k=1-1=0 &amp; u=u-w</a:t>
            </a:r>
            <a:r>
              <a:rPr lang="en-IN" b="1" baseline="-25000" dirty="0">
                <a:solidFill>
                  <a:srgbClr val="FF0000"/>
                </a:solidFill>
              </a:rPr>
              <a:t>2</a:t>
            </a:r>
            <a:r>
              <a:rPr lang="en-IN" b="1" dirty="0">
                <a:solidFill>
                  <a:srgbClr val="FF0000"/>
                </a:solidFill>
              </a:rPr>
              <a:t> =2-2=0</a:t>
            </a:r>
            <a:r>
              <a:rPr lang="en-IN" baseline="-250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CB48E8A4-A374-4374-B6B9-4F21708679DD}"/>
              </a:ext>
            </a:extLst>
          </p:cNvPr>
          <p:cNvCxnSpPr>
            <a:cxnSpLocks/>
          </p:cNvCxnSpPr>
          <p:nvPr/>
        </p:nvCxnSpPr>
        <p:spPr>
          <a:xfrm flipH="1" flipV="1">
            <a:off x="4708479" y="3191306"/>
            <a:ext cx="2472519" cy="6220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EA820D5F-0E4E-436B-B41B-93783521E8B8}"/>
              </a:ext>
            </a:extLst>
          </p:cNvPr>
          <p:cNvSpPr/>
          <p:nvPr/>
        </p:nvSpPr>
        <p:spPr>
          <a:xfrm>
            <a:off x="4046562" y="2945647"/>
            <a:ext cx="559558" cy="49131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17BB44B-56A9-4042-B12D-8591F0497108}"/>
              </a:ext>
            </a:extLst>
          </p:cNvPr>
          <p:cNvSpPr txBox="1"/>
          <p:nvPr/>
        </p:nvSpPr>
        <p:spPr>
          <a:xfrm>
            <a:off x="7942457" y="5501591"/>
            <a:ext cx="312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spc="900" dirty="0"/>
              <a:t>I={0,1,0,0</a:t>
            </a:r>
            <a:r>
              <a:rPr lang="en-IN" b="1" spc="900" dirty="0"/>
              <a:t>}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59BA8DD7-ACD3-40AB-8D9C-81E71CFAF91A}"/>
              </a:ext>
            </a:extLst>
          </p:cNvPr>
          <p:cNvSpPr/>
          <p:nvPr/>
        </p:nvSpPr>
        <p:spPr>
          <a:xfrm>
            <a:off x="2140606" y="2195545"/>
            <a:ext cx="559558" cy="49131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92FEB2C8-5C69-4377-B7CB-035CE73B4F56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2700164" y="2564097"/>
            <a:ext cx="1346398" cy="6272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297E79F-F40E-46DD-9E81-529A7B99F480}"/>
              </a:ext>
            </a:extLst>
          </p:cNvPr>
          <p:cNvSpPr txBox="1"/>
          <p:nvPr/>
        </p:nvSpPr>
        <p:spPr>
          <a:xfrm>
            <a:off x="7949674" y="6027889"/>
            <a:ext cx="312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spc="900" dirty="0"/>
              <a:t>I={1,1,0,0</a:t>
            </a:r>
            <a:r>
              <a:rPr lang="en-IN" b="1" spc="900" dirty="0"/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BB266C-3A56-4C54-A4C3-8C707B26930D}"/>
              </a:ext>
            </a:extLst>
          </p:cNvPr>
          <p:cNvSpPr txBox="1"/>
          <p:nvPr/>
        </p:nvSpPr>
        <p:spPr>
          <a:xfrm>
            <a:off x="7952185" y="4981558"/>
            <a:ext cx="312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spc="900" dirty="0"/>
              <a:t>I={0,0,0,0</a:t>
            </a:r>
            <a:r>
              <a:rPr lang="en-IN" b="1" spc="900" dirty="0"/>
              <a:t>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CBB266C-3A56-4C54-A4C3-8C707B26930D}"/>
              </a:ext>
            </a:extLst>
          </p:cNvPr>
          <p:cNvSpPr txBox="1"/>
          <p:nvPr/>
        </p:nvSpPr>
        <p:spPr>
          <a:xfrm>
            <a:off x="7923004" y="3891431"/>
            <a:ext cx="312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spc="900" dirty="0"/>
              <a:t>I</a:t>
            </a:r>
            <a:r>
              <a:rPr lang="en-IN" sz="2400" b="1" spc="900" dirty="0" smtClean="0"/>
              <a:t>={1,2,3,4</a:t>
            </a:r>
            <a:r>
              <a:rPr lang="en-IN" b="1" spc="900" dirty="0" smtClean="0"/>
              <a:t>}</a:t>
            </a:r>
            <a:endParaRPr lang="en-IN" b="1" spc="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55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9" grpId="1"/>
      <p:bldP spid="12" grpId="0"/>
      <p:bldP spid="12" grpId="1"/>
      <p:bldP spid="14" grpId="0"/>
      <p:bldP spid="14" grpId="1"/>
      <p:bldP spid="16" grpId="0"/>
      <p:bldP spid="16" grpId="1"/>
      <p:bldP spid="17" grpId="0"/>
      <p:bldP spid="17" grpId="1"/>
      <p:bldP spid="20" grpId="0" animBg="1"/>
      <p:bldP spid="23" grpId="0"/>
      <p:bldP spid="23" grpId="1"/>
      <p:bldP spid="24" grpId="0" animBg="1"/>
      <p:bldP spid="27" grpId="0"/>
      <p:bldP spid="26" grpId="0"/>
      <p:bldP spid="26" grpId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D68AA0-8CE5-4EB3-B6FD-2AA783173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03" y="294198"/>
            <a:ext cx="9965809" cy="850785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0771070D-398A-4818-A60A-25CF3B5B9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533" y="1392322"/>
            <a:ext cx="10493170" cy="4965501"/>
          </a:xfrm>
        </p:spPr>
      </p:pic>
    </p:spTree>
    <p:extLst>
      <p:ext uri="{BB962C8B-B14F-4D97-AF65-F5344CB8AC3E}">
        <p14:creationId xmlns:p14="http://schemas.microsoft.com/office/powerpoint/2010/main" val="116852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62561B7-FE70-488E-BE39-A1B1775DB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4000"/>
                    </a14:imgEffect>
                    <a14:imgEffect>
                      <a14:saturation sat="200000"/>
                    </a14:imgEffect>
                    <a14:imgEffect>
                      <a14:brightnessContrast bright="3000" contrast="-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7280" y="892737"/>
            <a:ext cx="8267460" cy="5878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0303" y="4066162"/>
            <a:ext cx="48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&lt;=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3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0/1 Knapsack Problem: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4AC218F-7E4A-4E3A-82C8-85D074E3E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contras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975" y="1642617"/>
            <a:ext cx="8738638" cy="302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All Pair 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1214651"/>
            <a:ext cx="10195846" cy="5322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r>
              <a:rPr lang="en-US" sz="2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Floyd-Warshall Algorithm: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Floy</a:t>
            </a:r>
            <a:r>
              <a:rPr lang="en-IN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’s Algorithm is for finding shortest path between every pair of vertices of a graph.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Works for both directed and undirected graph.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graph may contain negative edges, but it should not contain negative cycles.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Floyd’s algorithm requires a weighted graph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Floyd’s algorithm computes distance matrix of weighted graph.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It takes dynamic programming approach and runs in O(n</a:t>
            </a:r>
            <a:r>
              <a:rPr lang="en-US" sz="2600" baseline="3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times.</a:t>
            </a:r>
            <a:endParaRPr lang="en-IN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7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All Pair Shortest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275" y="866027"/>
                <a:ext cx="10195846" cy="567125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274320" lvl="1" indent="0">
                  <a:buNone/>
                </a:pPr>
                <a:r>
                  <a:rPr lang="en-US" sz="26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Floyd-</a:t>
                </a:r>
                <a:r>
                  <a:rPr lang="en-US" sz="2600" b="1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Warshall</a:t>
                </a:r>
                <a:r>
                  <a:rPr lang="en-US" sz="26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Algorithm: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Distance matrix of a weighted graph is computed with n vertices through a series of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matrices</a:t>
                </a:r>
              </a:p>
              <a:p>
                <a:pPr marL="274320" lvl="1" indent="0">
                  <a:buNone/>
                </a:pP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D</a:t>
                </a:r>
                <a:r>
                  <a:rPr lang="en-US" sz="2800" baseline="30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D</a:t>
                </a:r>
                <a:r>
                  <a:rPr lang="en-US" sz="2800" baseline="30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D</a:t>
                </a:r>
                <a:r>
                  <a:rPr lang="en-US" sz="2800" baseline="30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D</a:t>
                </a:r>
                <a:r>
                  <a:rPr lang="en-US" sz="2800" baseline="30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,….. D</a:t>
                </a:r>
                <a:r>
                  <a:rPr lang="en-US" sz="2800" baseline="30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,…… D</a:t>
                </a:r>
                <a:r>
                  <a:rPr lang="en-US" sz="2800" baseline="30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n-1</a:t>
                </a:r>
              </a:p>
              <a:p>
                <a:pPr marL="274320" lvl="1" indent="0">
                  <a:buNone/>
                </a:pP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where, </a:t>
                </a:r>
              </a:p>
              <a:p>
                <a:pPr marL="274320" lvl="1" indent="0">
                  <a:buNone/>
                </a:pPr>
                <a:r>
                  <a:rPr lang="en-US" sz="28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sz="2800" b="1" baseline="30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weighted matrix with no intermediate vertex in its path between source </a:t>
                </a:r>
                <a:r>
                  <a:rPr lang="en-US" sz="280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destination j.</a:t>
                </a:r>
              </a:p>
              <a:p>
                <a:pPr marL="274320" lvl="1" indent="0">
                  <a:buNone/>
                </a:pPr>
                <a:r>
                  <a:rPr lang="en-US" sz="28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sz="2800" b="1" baseline="30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weighted matrix with k as intermediate vertex between </a:t>
                </a:r>
                <a:r>
                  <a:rPr lang="en-US" sz="280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j, k vary from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</m:oMath>
                </a14:m>
                <a:endParaRPr lang="en-IN" sz="28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sz="2800" b="1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sz="2800" b="1" baseline="3000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last matrix contains length of shortest paths among all paths that can use all vertices as intermediate </a:t>
                </a:r>
              </a:p>
              <a:p>
                <a:pPr marL="0" indent="0">
                  <a:buNone/>
                </a:pPr>
                <a:endParaRPr lang="en-IN" sz="28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275" y="866027"/>
                <a:ext cx="10195846" cy="5671251"/>
              </a:xfrm>
              <a:blipFill>
                <a:blip r:embed="rId2"/>
                <a:stretch>
                  <a:fillRect t="-17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7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All Pair Shortest Path: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1228299"/>
            <a:ext cx="10195846" cy="5308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r>
              <a:rPr lang="en-US" sz="2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Floyd-</a:t>
            </a:r>
            <a:r>
              <a:rPr lang="en-US" sz="2600" b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Warshall</a:t>
            </a:r>
            <a:r>
              <a:rPr lang="en-US" sz="2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Algorithm:</a:t>
            </a:r>
          </a:p>
          <a:p>
            <a:pPr marL="274320" lvl="1" indent="0">
              <a:buNone/>
            </a:pPr>
            <a:r>
              <a:rPr lang="en-IN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Recursive formula:</a:t>
            </a:r>
          </a:p>
          <a:p>
            <a:pPr marL="274320" lvl="1" indent="0">
              <a:buNone/>
            </a:pPr>
            <a:r>
              <a:rPr lang="en-IN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IN" sz="2800" i="1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D</a:t>
            </a:r>
            <a:r>
              <a:rPr lang="en-IN" sz="2800" i="1" baseline="30000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k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[</a:t>
            </a:r>
            <a:r>
              <a:rPr lang="en-IN" sz="2800" i="1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i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][j] = min{D</a:t>
            </a:r>
            <a:r>
              <a:rPr lang="en-IN" sz="2800" i="1" baseline="30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k-1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[</a:t>
            </a:r>
            <a:r>
              <a:rPr lang="en-IN" sz="2800" i="1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i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][j], D</a:t>
            </a:r>
            <a:r>
              <a:rPr lang="en-IN" sz="2800" i="1" baseline="30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k-1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[</a:t>
            </a:r>
            <a:r>
              <a:rPr lang="en-IN" sz="2800" i="1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i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][k]+ D</a:t>
            </a:r>
            <a:r>
              <a:rPr lang="en-IN" sz="2800" i="1" baseline="30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k-1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[k][j]}</a:t>
            </a:r>
          </a:p>
          <a:p>
            <a:pPr marL="274320" lvl="1" indent="0">
              <a:buNone/>
            </a:pP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</a:rPr>
              <a:t>Here, old values of D</a:t>
            </a:r>
            <a:r>
              <a:rPr lang="en-IN" sz="2800" baseline="30000" dirty="0">
                <a:solidFill>
                  <a:schemeClr val="tx1"/>
                </a:solidFill>
                <a:latin typeface="Cambria Math" panose="02040503050406030204" pitchFamily="18" charset="0"/>
              </a:rPr>
              <a:t>k-1 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</a:rPr>
              <a:t>is overwritten by new values of </a:t>
            </a:r>
            <a:r>
              <a:rPr lang="en-IN" sz="2800" dirty="0" err="1">
                <a:solidFill>
                  <a:schemeClr val="tx1"/>
                </a:solidFill>
                <a:latin typeface="Cambria Math" panose="02040503050406030204" pitchFamily="18" charset="0"/>
              </a:rPr>
              <a:t>D</a:t>
            </a:r>
            <a:r>
              <a:rPr lang="en-IN" sz="2800" baseline="30000" dirty="0" err="1">
                <a:solidFill>
                  <a:schemeClr val="tx1"/>
                </a:solidFill>
                <a:latin typeface="Cambria Math" panose="02040503050406030204" pitchFamily="18" charset="0"/>
              </a:rPr>
              <a:t>k</a:t>
            </a:r>
            <a:endParaRPr lang="en-IN" sz="28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IN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FE12D3-123C-4CB1-84FC-3866A8FA2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7290" y="3595637"/>
            <a:ext cx="7450608" cy="31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 dirty="0"/>
              <a:t>All Pair Shortest Path: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55" y="866027"/>
            <a:ext cx="10195846" cy="5308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r>
              <a:rPr lang="en-US" sz="2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Floyd-</a:t>
            </a:r>
            <a:r>
              <a:rPr lang="en-US" sz="2600" b="1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Warshall</a:t>
            </a:r>
            <a:r>
              <a:rPr lang="en-US" sz="2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Algorithm:</a:t>
            </a:r>
          </a:p>
          <a:p>
            <a:pPr marL="274320" lvl="1" indent="0">
              <a:buNone/>
            </a:pPr>
            <a:r>
              <a:rPr lang="en-IN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Recursive formula:</a:t>
            </a:r>
          </a:p>
          <a:p>
            <a:pPr marL="274320" lvl="1" indent="0">
              <a:buNone/>
            </a:pPr>
            <a:r>
              <a:rPr lang="en-IN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IN" i="1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D</a:t>
            </a:r>
            <a:r>
              <a:rPr lang="en-IN" i="1" baseline="30000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k</a:t>
            </a:r>
            <a:r>
              <a:rPr lang="en-IN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[</a:t>
            </a:r>
            <a:r>
              <a:rPr lang="en-IN" i="1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i</a:t>
            </a:r>
            <a:r>
              <a:rPr lang="en-IN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][j] = min{D</a:t>
            </a:r>
            <a:r>
              <a:rPr lang="en-IN" i="1" baseline="30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k-1</a:t>
            </a:r>
            <a:r>
              <a:rPr lang="en-IN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[</a:t>
            </a:r>
            <a:r>
              <a:rPr lang="en-IN" i="1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i</a:t>
            </a:r>
            <a:r>
              <a:rPr lang="en-IN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][j], D</a:t>
            </a:r>
            <a:r>
              <a:rPr lang="en-IN" i="1" baseline="30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k-1</a:t>
            </a:r>
            <a:r>
              <a:rPr lang="en-IN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[</a:t>
            </a:r>
            <a:r>
              <a:rPr lang="en-IN" i="1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i</a:t>
            </a:r>
            <a:r>
              <a:rPr lang="en-IN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][k]+ D</a:t>
            </a:r>
            <a:r>
              <a:rPr lang="en-IN" i="1" baseline="30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k-1</a:t>
            </a:r>
            <a:r>
              <a:rPr lang="en-IN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[k][j]}</a:t>
            </a:r>
          </a:p>
          <a:p>
            <a:pPr marL="274320" lvl="1" indent="0">
              <a:buNone/>
            </a:pPr>
            <a:r>
              <a:rPr lang="en-IN" dirty="0">
                <a:solidFill>
                  <a:schemeClr val="tx1"/>
                </a:solidFill>
                <a:latin typeface="Cambria Math" panose="02040503050406030204" pitchFamily="18" charset="0"/>
              </a:rPr>
              <a:t>Here, old values of D</a:t>
            </a:r>
            <a:r>
              <a:rPr lang="en-IN" baseline="30000" dirty="0">
                <a:solidFill>
                  <a:schemeClr val="tx1"/>
                </a:solidFill>
                <a:latin typeface="Cambria Math" panose="02040503050406030204" pitchFamily="18" charset="0"/>
              </a:rPr>
              <a:t>k-1 </a:t>
            </a:r>
            <a:r>
              <a:rPr lang="en-IN" dirty="0">
                <a:solidFill>
                  <a:schemeClr val="tx1"/>
                </a:solidFill>
                <a:latin typeface="Cambria Math" panose="02040503050406030204" pitchFamily="18" charset="0"/>
              </a:rPr>
              <a:t>is overwritten by new values of </a:t>
            </a:r>
            <a:r>
              <a:rPr lang="en-IN" dirty="0" err="1">
                <a:solidFill>
                  <a:schemeClr val="tx1"/>
                </a:solidFill>
                <a:latin typeface="Cambria Math" panose="02040503050406030204" pitchFamily="18" charset="0"/>
              </a:rPr>
              <a:t>D</a:t>
            </a:r>
            <a:r>
              <a:rPr lang="en-IN" baseline="30000" dirty="0" err="1">
                <a:solidFill>
                  <a:schemeClr val="tx1"/>
                </a:solidFill>
                <a:latin typeface="Cambria Math" panose="02040503050406030204" pitchFamily="18" charset="0"/>
              </a:rPr>
              <a:t>k</a:t>
            </a:r>
            <a:endParaRPr lang="en-IN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IN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42D7C5-888F-4133-8003-A67133C1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58" y="2317114"/>
            <a:ext cx="4686954" cy="4220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352713B-A73A-480D-9149-96C775E87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321" y="3364251"/>
            <a:ext cx="5918601" cy="19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2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All Pair Shortest Path: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55" y="866027"/>
            <a:ext cx="10195846" cy="5308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r>
              <a:rPr lang="en-US" sz="26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Floyd-</a:t>
            </a:r>
            <a:r>
              <a:rPr lang="en-US" sz="2600" b="1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Warshall</a:t>
            </a:r>
            <a:r>
              <a:rPr lang="en-US" sz="26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Algorithm:</a:t>
            </a: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42D7C5-888F-4133-8003-A67133C1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860" y="2317114"/>
            <a:ext cx="3393652" cy="3055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E3DDFB-08A2-41CC-863F-417DACB6F86E}"/>
              </a:ext>
            </a:extLst>
          </p:cNvPr>
          <p:cNvSpPr txBox="1"/>
          <p:nvPr/>
        </p:nvSpPr>
        <p:spPr>
          <a:xfrm>
            <a:off x="758665" y="1601793"/>
            <a:ext cx="4922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Path matrix P is also initialized to NULL (0) entries.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35FAE84-156E-4796-AEE9-34C85A9AF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39" y="2674396"/>
            <a:ext cx="4636983" cy="30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All Pair Shortest Path: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55" y="866027"/>
            <a:ext cx="10195846" cy="5308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r>
              <a:rPr lang="en-US" sz="26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Floyd-</a:t>
            </a:r>
            <a:r>
              <a:rPr lang="en-US" sz="2600" b="1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Warshall</a:t>
            </a:r>
            <a:r>
              <a:rPr lang="en-US" sz="26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Algorithm:</a:t>
            </a: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42D7C5-888F-4133-8003-A67133C1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827" y="3538282"/>
            <a:ext cx="3393652" cy="3055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E3DDFB-08A2-41CC-863F-417DACB6F86E}"/>
              </a:ext>
            </a:extLst>
          </p:cNvPr>
          <p:cNvSpPr txBox="1"/>
          <p:nvPr/>
        </p:nvSpPr>
        <p:spPr>
          <a:xfrm>
            <a:off x="4542593" y="842547"/>
            <a:ext cx="3288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</a:t>
            </a:r>
            <a:r>
              <a:rPr lang="en-US" sz="2400" baseline="30000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00"/>
                </a:solidFill>
              </a:rPr>
              <a:t> : Node 1 as intermediate node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ABCC4C9-2CE4-4A4B-B42C-EBC1FD750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575" y="4062343"/>
            <a:ext cx="6802194" cy="2159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E44A4CE-A224-4CCD-AB5E-3D0C95FF6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389" y="842547"/>
            <a:ext cx="3172268" cy="2276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352713B-A73A-480D-9149-96C775E87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575" y="1980943"/>
            <a:ext cx="5918601" cy="19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3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All Pair Shortest Path: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55" y="866027"/>
            <a:ext cx="10195846" cy="5308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r>
              <a:rPr lang="en-US" sz="26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Floyd-</a:t>
            </a:r>
            <a:r>
              <a:rPr lang="en-US" sz="2600" b="1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Warshall</a:t>
            </a:r>
            <a:r>
              <a:rPr lang="en-US" sz="26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Algorithm:</a:t>
            </a: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42D7C5-888F-4133-8003-A67133C1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827" y="3538282"/>
            <a:ext cx="3393652" cy="3055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E3DDFB-08A2-41CC-863F-417DACB6F86E}"/>
              </a:ext>
            </a:extLst>
          </p:cNvPr>
          <p:cNvSpPr txBox="1"/>
          <p:nvPr/>
        </p:nvSpPr>
        <p:spPr>
          <a:xfrm>
            <a:off x="933631" y="1814343"/>
            <a:ext cx="492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D</a:t>
            </a:r>
            <a:r>
              <a:rPr lang="en-US" sz="2400" baseline="30000">
                <a:solidFill>
                  <a:srgbClr val="FF0000"/>
                </a:solidFill>
              </a:rPr>
              <a:t>2</a:t>
            </a:r>
            <a:r>
              <a:rPr lang="en-US" sz="2400">
                <a:solidFill>
                  <a:srgbClr val="FF0000"/>
                </a:solidFill>
              </a:rPr>
              <a:t> : Node 2 as intermediate node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97EEBC-FA0F-4944-9128-DB625E2BE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091" y="3011774"/>
            <a:ext cx="7292872" cy="1968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16B547A-CACB-4138-B09B-F0FDA514A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993" y="866027"/>
            <a:ext cx="3191320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9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All Pair Shortest Path: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55" y="866027"/>
            <a:ext cx="10195846" cy="5308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r>
              <a:rPr lang="en-US" sz="26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Floyd-</a:t>
            </a:r>
            <a:r>
              <a:rPr lang="en-US" sz="2600" b="1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Warshall</a:t>
            </a:r>
            <a:r>
              <a:rPr lang="en-US" sz="26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Algorithm:</a:t>
            </a: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42D7C5-888F-4133-8003-A67133C1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827" y="3538282"/>
            <a:ext cx="3393652" cy="3055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E3DDFB-08A2-41CC-863F-417DACB6F86E}"/>
              </a:ext>
            </a:extLst>
          </p:cNvPr>
          <p:cNvSpPr txBox="1"/>
          <p:nvPr/>
        </p:nvSpPr>
        <p:spPr>
          <a:xfrm>
            <a:off x="933631" y="1814343"/>
            <a:ext cx="492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D</a:t>
            </a:r>
            <a:r>
              <a:rPr lang="en-US" sz="2400" baseline="30000">
                <a:solidFill>
                  <a:srgbClr val="FF0000"/>
                </a:solidFill>
              </a:rPr>
              <a:t>3</a:t>
            </a:r>
            <a:r>
              <a:rPr lang="en-US" sz="2400">
                <a:solidFill>
                  <a:srgbClr val="FF0000"/>
                </a:solidFill>
              </a:rPr>
              <a:t> : Node 3 as intermediate node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C2C8F71-9D21-48EC-8145-C5BAA1642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040"/>
          <a:stretch/>
        </p:blipFill>
        <p:spPr>
          <a:xfrm>
            <a:off x="544119" y="3011774"/>
            <a:ext cx="6863362" cy="1710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A6F2668-F7D9-4064-81EB-1890DE22F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434" y="1120916"/>
            <a:ext cx="3086531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5" y="1210574"/>
            <a:ext cx="10191246" cy="55159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chemeClr val="tx1"/>
                </a:solidFill>
              </a:rPr>
              <a:t>Fibonacci Series: Recursive Algorithm</a:t>
            </a:r>
            <a:endParaRPr lang="en-US" b="1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fib(int n)</a:t>
            </a:r>
            <a:endParaRPr lang="en-US" b="1">
              <a:solidFill>
                <a:srgbClr val="002060"/>
              </a:solidFill>
              <a:latin typeface="Consolas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 {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     if ((n==0) || (n==1))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        return n;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     else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        return fib(n-1) + fib(n-2);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b="1">
              <a:solidFill>
                <a:srgbClr val="00206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7243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All Pair Shortest Path: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42D7C5-888F-4133-8003-A67133C1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531" y="3538282"/>
            <a:ext cx="3393652" cy="3055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E3DDFB-08A2-41CC-863F-417DACB6F86E}"/>
              </a:ext>
            </a:extLst>
          </p:cNvPr>
          <p:cNvSpPr txBox="1"/>
          <p:nvPr/>
        </p:nvSpPr>
        <p:spPr>
          <a:xfrm>
            <a:off x="933631" y="1814343"/>
            <a:ext cx="492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D</a:t>
            </a:r>
            <a:r>
              <a:rPr lang="en-US" sz="2400" baseline="30000">
                <a:solidFill>
                  <a:srgbClr val="FF0000"/>
                </a:solidFill>
              </a:rPr>
              <a:t>4</a:t>
            </a:r>
            <a:r>
              <a:rPr lang="en-US" sz="2400">
                <a:solidFill>
                  <a:srgbClr val="FF0000"/>
                </a:solidFill>
              </a:rPr>
              <a:t> : Node 4 as intermediate node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3C9E8C3-8EE8-44FD-A7E4-9FBA2F59F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696" y="3283393"/>
            <a:ext cx="7121131" cy="1676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AD63D96-62CA-49DC-B8BF-E5E44D749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771" y="944884"/>
            <a:ext cx="3162741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Single Source 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866027"/>
            <a:ext cx="10195846" cy="5671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r>
              <a:rPr lang="en-US" sz="26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Bellman Ford Algorithm: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graph has negative edge cost, then Dijkstra’s Algorithm does not work.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Bellman ford proposed an algorithm, which is combination of Dijkstra’s algorithm and unweighted algorithms.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Slower than Dijkstra’s but more versatile.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there exists negative cycle in a graph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then there will be no shortest path.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Relaxation Formula:</a:t>
            </a:r>
          </a:p>
          <a:p>
            <a:pPr marL="274320" lvl="1" indent="0">
              <a:buNone/>
            </a:pPr>
            <a:r>
              <a:rPr lang="en-IN" sz="2600">
                <a:solidFill>
                  <a:srgbClr val="FF0000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If (d[v]&gt; d[u]+cost[</a:t>
            </a:r>
            <a:r>
              <a:rPr lang="en-IN" sz="2600" err="1">
                <a:solidFill>
                  <a:srgbClr val="FF0000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u,v</a:t>
            </a:r>
            <a:r>
              <a:rPr lang="en-IN" sz="2600">
                <a:solidFill>
                  <a:srgbClr val="FF0000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])</a:t>
            </a:r>
          </a:p>
          <a:p>
            <a:pPr marL="274320" lvl="1" indent="0">
              <a:buNone/>
            </a:pPr>
            <a:r>
              <a:rPr lang="en-IN" sz="2600">
                <a:solidFill>
                  <a:srgbClr val="FF0000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	then, d[v]= d[u]+cost[</a:t>
            </a:r>
            <a:r>
              <a:rPr lang="en-IN" sz="2600" err="1">
                <a:solidFill>
                  <a:srgbClr val="FF0000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u,v</a:t>
            </a:r>
            <a:r>
              <a:rPr lang="en-IN" sz="2600">
                <a:solidFill>
                  <a:srgbClr val="FF0000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]</a:t>
            </a: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Single Source 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80" y="975211"/>
            <a:ext cx="10195846" cy="43051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74320" lvl="1" indent="0">
              <a:buNone/>
            </a:pPr>
            <a:r>
              <a:rPr lang="en-US" sz="26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Bellman Ford Algorithm: Example</a:t>
            </a: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6355EDB-33B5-4C9E-8F6F-27B30B82C48D}"/>
              </a:ext>
            </a:extLst>
          </p:cNvPr>
          <p:cNvGrpSpPr/>
          <p:nvPr/>
        </p:nvGrpSpPr>
        <p:grpSpPr>
          <a:xfrm>
            <a:off x="306382" y="1514905"/>
            <a:ext cx="6590169" cy="3622546"/>
            <a:chOff x="2561503" y="2017941"/>
            <a:chExt cx="6590169" cy="36225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4C24F130-920C-4E1B-9A48-1D4090267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1503" y="2017941"/>
              <a:ext cx="6590169" cy="36225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2F9BF1ED-EC6C-4325-A6C2-71BD4E069906}"/>
                </a:ext>
              </a:extLst>
            </p:cNvPr>
            <p:cNvSpPr txBox="1"/>
            <p:nvPr/>
          </p:nvSpPr>
          <p:spPr>
            <a:xfrm>
              <a:off x="6224303" y="3276948"/>
              <a:ext cx="209530" cy="338554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1600" b="1" dirty="0"/>
                <a:t>1</a:t>
              </a:r>
              <a:endParaRPr lang="en-IN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BD985F4-10F0-4884-8B64-AC2EA0B05D48}"/>
              </a:ext>
            </a:extLst>
          </p:cNvPr>
          <p:cNvSpPr txBox="1"/>
          <p:nvPr/>
        </p:nvSpPr>
        <p:spPr>
          <a:xfrm>
            <a:off x="7614305" y="1722363"/>
            <a:ext cx="3713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err="1"/>
              <a:t>EdgeList</a:t>
            </a:r>
            <a:r>
              <a:rPr lang="en-IN" sz="2400" b="1"/>
              <a:t>={(1,2), (1,3), (1,4), (4,3), (3,2), (2,5), (3,5), (4,6), (5,7), (6,7) 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0DDCE39-7809-491F-AF66-01A611ED4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029" y="4688865"/>
            <a:ext cx="5758268" cy="15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Single Source 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866028"/>
            <a:ext cx="10195846" cy="43051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74320" lvl="1" indent="0">
              <a:buNone/>
            </a:pPr>
            <a:r>
              <a:rPr lang="en-US" sz="26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Bellman Ford Algorithm: Example</a:t>
            </a: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DCD52C66-CFD6-5A10-5C01-005A34583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737829"/>
              </p:ext>
            </p:extLst>
          </p:nvPr>
        </p:nvGraphicFramePr>
        <p:xfrm>
          <a:off x="1062959" y="1702891"/>
          <a:ext cx="9369070" cy="4466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175">
                  <a:extLst>
                    <a:ext uri="{9D8B030D-6E8A-4147-A177-3AD203B41FA5}">
                      <a16:colId xmlns:a16="http://schemas.microsoft.com/office/drawing/2014/main" xmlns="" val="1293969108"/>
                    </a:ext>
                  </a:extLst>
                </a:gridCol>
                <a:gridCol w="499839">
                  <a:extLst>
                    <a:ext uri="{9D8B030D-6E8A-4147-A177-3AD203B41FA5}">
                      <a16:colId xmlns:a16="http://schemas.microsoft.com/office/drawing/2014/main" xmlns="" val="3771518373"/>
                    </a:ext>
                  </a:extLst>
                </a:gridCol>
                <a:gridCol w="1041008">
                  <a:extLst>
                    <a:ext uri="{9D8B030D-6E8A-4147-A177-3AD203B41FA5}">
                      <a16:colId xmlns:a16="http://schemas.microsoft.com/office/drawing/2014/main" xmlns="" val="1315234512"/>
                    </a:ext>
                  </a:extLst>
                </a:gridCol>
                <a:gridCol w="1041008">
                  <a:extLst>
                    <a:ext uri="{9D8B030D-6E8A-4147-A177-3AD203B41FA5}">
                      <a16:colId xmlns:a16="http://schemas.microsoft.com/office/drawing/2014/main" xmlns="" val="3214479520"/>
                    </a:ext>
                  </a:extLst>
                </a:gridCol>
                <a:gridCol w="1041008">
                  <a:extLst>
                    <a:ext uri="{9D8B030D-6E8A-4147-A177-3AD203B41FA5}">
                      <a16:colId xmlns:a16="http://schemas.microsoft.com/office/drawing/2014/main" xmlns="" val="1400344759"/>
                    </a:ext>
                  </a:extLst>
                </a:gridCol>
                <a:gridCol w="1041008">
                  <a:extLst>
                    <a:ext uri="{9D8B030D-6E8A-4147-A177-3AD203B41FA5}">
                      <a16:colId xmlns:a16="http://schemas.microsoft.com/office/drawing/2014/main" xmlns="" val="1096055519"/>
                    </a:ext>
                  </a:extLst>
                </a:gridCol>
                <a:gridCol w="1041008">
                  <a:extLst>
                    <a:ext uri="{9D8B030D-6E8A-4147-A177-3AD203B41FA5}">
                      <a16:colId xmlns:a16="http://schemas.microsoft.com/office/drawing/2014/main" xmlns="" val="4211531634"/>
                    </a:ext>
                  </a:extLst>
                </a:gridCol>
                <a:gridCol w="1041008">
                  <a:extLst>
                    <a:ext uri="{9D8B030D-6E8A-4147-A177-3AD203B41FA5}">
                      <a16:colId xmlns:a16="http://schemas.microsoft.com/office/drawing/2014/main" xmlns="" val="770119802"/>
                    </a:ext>
                  </a:extLst>
                </a:gridCol>
                <a:gridCol w="1041008">
                  <a:extLst>
                    <a:ext uri="{9D8B030D-6E8A-4147-A177-3AD203B41FA5}">
                      <a16:colId xmlns:a16="http://schemas.microsoft.com/office/drawing/2014/main" xmlns="" val="3426388848"/>
                    </a:ext>
                  </a:extLst>
                </a:gridCol>
              </a:tblGrid>
              <a:tr h="54761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8356618"/>
                  </a:ext>
                </a:extLst>
              </a:tr>
              <a:tr h="66613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/>
                          </a:solidFill>
                        </a:rPr>
                        <a:t>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∞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∞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∞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∞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∞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∞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3550749"/>
                  </a:ext>
                </a:extLst>
              </a:tr>
              <a:tr h="514222"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solidFill>
                            <a:schemeClr val="accent2"/>
                          </a:solidFill>
                        </a:rPr>
                        <a:t>k=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∞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∞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∞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1925382"/>
                  </a:ext>
                </a:extLst>
              </a:tr>
              <a:tr h="54761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∞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7016459"/>
                  </a:ext>
                </a:extLst>
              </a:tr>
              <a:tr h="54761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317254"/>
                  </a:ext>
                </a:extLst>
              </a:tr>
              <a:tr h="54761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5764413"/>
                  </a:ext>
                </a:extLst>
              </a:tr>
              <a:tr h="54761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6107173"/>
                  </a:ext>
                </a:extLst>
              </a:tr>
              <a:tr h="54761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26262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C8F13DE-70C9-FAF4-1F92-1120F5C2F609}"/>
              </a:ext>
            </a:extLst>
          </p:cNvPr>
          <p:cNvSpPr txBox="1"/>
          <p:nvPr/>
        </p:nvSpPr>
        <p:spPr>
          <a:xfrm>
            <a:off x="1366684" y="6282813"/>
            <a:ext cx="936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Path Length (k) = |V|-1 = 7-1 =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FDF4CA5-7250-F120-FC65-CF78183FACC0}"/>
              </a:ext>
            </a:extLst>
          </p:cNvPr>
          <p:cNvSpPr txBox="1"/>
          <p:nvPr/>
        </p:nvSpPr>
        <p:spPr>
          <a:xfrm>
            <a:off x="1184787" y="1269059"/>
            <a:ext cx="8696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err="1">
                <a:solidFill>
                  <a:schemeClr val="accent2"/>
                </a:solidFill>
              </a:rPr>
              <a:t>EdgeList</a:t>
            </a:r>
            <a:r>
              <a:rPr lang="en-IN" sz="1800" b="1" dirty="0">
                <a:solidFill>
                  <a:schemeClr val="accent2"/>
                </a:solidFill>
              </a:rPr>
              <a:t>={(1,2), (1,3), (1,4), (4,3), (3,2), (2,5), (3,5), (4,6), (5,7), (6,7) }</a:t>
            </a:r>
          </a:p>
        </p:txBody>
      </p:sp>
    </p:spTree>
    <p:extLst>
      <p:ext uri="{BB962C8B-B14F-4D97-AF65-F5344CB8AC3E}">
        <p14:creationId xmlns:p14="http://schemas.microsoft.com/office/powerpoint/2010/main" val="13400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217293"/>
            <a:ext cx="4144479" cy="1582010"/>
          </a:xfrm>
        </p:spPr>
        <p:txBody>
          <a:bodyPr>
            <a:normAutofit/>
          </a:bodyPr>
          <a:lstStyle/>
          <a:p>
            <a:r>
              <a:rPr lang="en-US" sz="3200" dirty="0"/>
              <a:t>Single Source 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 vert="horz" lIns="91440" tIns="45720" rIns="91440" bIns="45720" rtlCol="0">
            <a:normAutofit/>
          </a:bodyPr>
          <a:lstStyle/>
          <a:p>
            <a:pPr marL="274320" lvl="1" indent="0">
              <a:buNone/>
            </a:pPr>
            <a:r>
              <a:rPr lang="en-US" sz="1600" b="1">
                <a:latin typeface="Cambria Math" panose="02040503050406030204" pitchFamily="18" charset="0"/>
                <a:ea typeface="Cambria Math" panose="02040503050406030204" pitchFamily="18" charset="0"/>
              </a:rPr>
              <a:t>Bellman Ford Algorithm:</a:t>
            </a:r>
          </a:p>
          <a:p>
            <a:pPr marL="0" indent="0">
              <a:buNone/>
            </a:pPr>
            <a:endParaRPr lang="en-IN" sz="160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IN" sz="16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74E74D-F654-D0D6-A128-23B9BF73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3677" y="217293"/>
            <a:ext cx="6249447" cy="63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8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1542197"/>
            <a:ext cx="10195846" cy="49950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Trying all the possibilities – </a:t>
            </a:r>
            <a:r>
              <a:rPr lang="en-IN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Brute Force Approach</a:t>
            </a:r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There are </a:t>
            </a:r>
            <a:r>
              <a:rPr lang="en-IN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cities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Salesman has to visit all cities, starting from a city.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 is not allowed to visit any city more than once and come back to starting city.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Cost of travelling cities is given.</a:t>
            </a:r>
          </a:p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 have to find tour of salesman with lowest cost.</a:t>
            </a:r>
          </a:p>
          <a:p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76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275" y="1255594"/>
                <a:ext cx="10195846" cy="5281684"/>
              </a:xfr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/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 </a:t>
                </a:r>
                <a:r>
                  <a:rPr lang="en-IN" sz="28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G(V,E)</a:t>
                </a: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be the directed graph such that </a:t>
                </a:r>
                <a:r>
                  <a:rPr lang="en-IN" sz="2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|V|=n</a:t>
                </a: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Vertices of a graph represent cities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Weight associated with each edge gives cost of traversal(represented by cost matrix) between the cities connected by the edge.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 starting vertex is 1.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Tour starts at vertex 1 and goes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I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−{1}</m:t>
                    </m:r>
                  </m:oMath>
                </a14:m>
                <a:r>
                  <a:rPr lang="en-IN" sz="2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 vertex k, there is tour to vertex 1, which goes through vertex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−{1, 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only once.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Tour from vertex k to 1 must be optimal.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problem satisfies optimal substructure property.</a:t>
                </a:r>
              </a:p>
              <a:p>
                <a:pPr marL="0" indent="0">
                  <a:buNone/>
                </a:pPr>
                <a:endParaRPr lang="en-IN" sz="28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275" y="1255594"/>
                <a:ext cx="10195846" cy="5281684"/>
              </a:xfrm>
              <a:blipFill>
                <a:blip r:embed="rId2"/>
                <a:stretch>
                  <a:fillRect l="-622" t="-1918" r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354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275" y="1255594"/>
                <a:ext cx="10195846" cy="196527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Recursive Formula:</a:t>
                </a:r>
              </a:p>
              <a:p>
                <a:endParaRPr lang="en-IN" sz="28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𝐒𝐏</m:t>
                              </m:r>
                              <m:d>
                                <m:dPr>
                                  <m:ctrlP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IN" sz="28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28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</m:d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lim>
                          </m:limLow>
                        </m:fName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𝑺𝑷</m:t>
                          </m:r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</m:e>
                          </m:d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IN" sz="2800" b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275" y="1255594"/>
                <a:ext cx="10195846" cy="1965278"/>
              </a:xfrm>
              <a:blipFill>
                <a:blip r:embed="rId2"/>
                <a:stretch>
                  <a:fillRect l="-746" t="-4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0E44BC-1EE0-4E95-A304-438507F09446}"/>
              </a:ext>
            </a:extLst>
          </p:cNvPr>
          <p:cNvSpPr txBox="1"/>
          <p:nvPr/>
        </p:nvSpPr>
        <p:spPr>
          <a:xfrm>
            <a:off x="1050878" y="3589361"/>
            <a:ext cx="100720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240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here,</a:t>
            </a:r>
          </a:p>
          <a:p>
            <a:pPr lvl="1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V= set of all vertices</a:t>
            </a:r>
          </a:p>
          <a:p>
            <a:pPr lvl="1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 = set of remaining or unvisited vertices </a:t>
            </a:r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subset of V</a:t>
            </a:r>
          </a:p>
          <a:p>
            <a:pPr lvl="1"/>
            <a:r>
              <a:rPr lang="en-IN" sz="240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i</a:t>
            </a:r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 = source vertex</a:t>
            </a:r>
          </a:p>
          <a:p>
            <a:pPr lvl="1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k = intermediate vertex</a:t>
            </a:r>
          </a:p>
          <a:p>
            <a:pPr lvl="1"/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and, SP(</a:t>
            </a:r>
            <a:r>
              <a:rPr lang="en-IN" sz="240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i</a:t>
            </a:r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, S) = shortest path from </a:t>
            </a:r>
            <a:r>
              <a:rPr lang="en-IN" sz="240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i</a:t>
            </a:r>
            <a:r>
              <a:rPr lang="en-I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 to all other unvisited vertices.</a:t>
            </a:r>
            <a:endParaRPr lang="en-IN" sz="24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550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1255594"/>
            <a:ext cx="10195846" cy="52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Algorithm:</a:t>
            </a:r>
          </a:p>
          <a:p>
            <a:pPr marL="0" indent="0">
              <a:buNone/>
            </a:pPr>
            <a:endParaRPr lang="en-IN" sz="2800" b="1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C0B296EB-EA65-0C4B-BA5D-FC73141A5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289" y="1118611"/>
            <a:ext cx="6665331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01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" y="996286"/>
            <a:ext cx="10195846" cy="52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Example:</a:t>
            </a:r>
            <a:endParaRPr lang="en-IN" sz="2800" b="1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IN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8ECBD5-9033-44E8-AA05-B193AF25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07" y="2127205"/>
            <a:ext cx="5003817" cy="3304604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xmlns="" id="{9BEA88BC-4B29-4AD7-88F2-FB1790015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179180"/>
              </p:ext>
            </p:extLst>
          </p:nvPr>
        </p:nvGraphicFramePr>
        <p:xfrm>
          <a:off x="7042245" y="2687319"/>
          <a:ext cx="3698544" cy="2075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4636">
                  <a:extLst>
                    <a:ext uri="{9D8B030D-6E8A-4147-A177-3AD203B41FA5}">
                      <a16:colId xmlns:a16="http://schemas.microsoft.com/office/drawing/2014/main" xmlns="" val="819493653"/>
                    </a:ext>
                  </a:extLst>
                </a:gridCol>
                <a:gridCol w="924636">
                  <a:extLst>
                    <a:ext uri="{9D8B030D-6E8A-4147-A177-3AD203B41FA5}">
                      <a16:colId xmlns:a16="http://schemas.microsoft.com/office/drawing/2014/main" xmlns="" val="2342911842"/>
                    </a:ext>
                  </a:extLst>
                </a:gridCol>
                <a:gridCol w="924636">
                  <a:extLst>
                    <a:ext uri="{9D8B030D-6E8A-4147-A177-3AD203B41FA5}">
                      <a16:colId xmlns:a16="http://schemas.microsoft.com/office/drawing/2014/main" xmlns="" val="3549395752"/>
                    </a:ext>
                  </a:extLst>
                </a:gridCol>
                <a:gridCol w="924636">
                  <a:extLst>
                    <a:ext uri="{9D8B030D-6E8A-4147-A177-3AD203B41FA5}">
                      <a16:colId xmlns:a16="http://schemas.microsoft.com/office/drawing/2014/main" xmlns="" val="2150392827"/>
                    </a:ext>
                  </a:extLst>
                </a:gridCol>
              </a:tblGrid>
              <a:tr h="51893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13937845"/>
                  </a:ext>
                </a:extLst>
              </a:tr>
              <a:tr h="51893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17939297"/>
                  </a:ext>
                </a:extLst>
              </a:tr>
              <a:tr h="51893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49728106"/>
                  </a:ext>
                </a:extLst>
              </a:tr>
              <a:tr h="51893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599650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B8F8068-5554-4065-9D2D-9E25F78B7E95}"/>
              </a:ext>
            </a:extLst>
          </p:cNvPr>
          <p:cNvSpPr txBox="1"/>
          <p:nvPr/>
        </p:nvSpPr>
        <p:spPr>
          <a:xfrm>
            <a:off x="7042245" y="5062477"/>
            <a:ext cx="353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Cost Matrix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xmlns="" id="{8AF6C022-C87E-461F-A5B4-75CA9B1ED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501008"/>
              </p:ext>
            </p:extLst>
          </p:nvPr>
        </p:nvGraphicFramePr>
        <p:xfrm>
          <a:off x="7042245" y="1976833"/>
          <a:ext cx="3698544" cy="537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4636">
                  <a:extLst>
                    <a:ext uri="{9D8B030D-6E8A-4147-A177-3AD203B41FA5}">
                      <a16:colId xmlns:a16="http://schemas.microsoft.com/office/drawing/2014/main" xmlns="" val="2954529064"/>
                    </a:ext>
                  </a:extLst>
                </a:gridCol>
                <a:gridCol w="924636">
                  <a:extLst>
                    <a:ext uri="{9D8B030D-6E8A-4147-A177-3AD203B41FA5}">
                      <a16:colId xmlns:a16="http://schemas.microsoft.com/office/drawing/2014/main" xmlns="" val="3213771385"/>
                    </a:ext>
                  </a:extLst>
                </a:gridCol>
                <a:gridCol w="924636">
                  <a:extLst>
                    <a:ext uri="{9D8B030D-6E8A-4147-A177-3AD203B41FA5}">
                      <a16:colId xmlns:a16="http://schemas.microsoft.com/office/drawing/2014/main" xmlns="" val="2584633327"/>
                    </a:ext>
                  </a:extLst>
                </a:gridCol>
                <a:gridCol w="924636">
                  <a:extLst>
                    <a:ext uri="{9D8B030D-6E8A-4147-A177-3AD203B41FA5}">
                      <a16:colId xmlns:a16="http://schemas.microsoft.com/office/drawing/2014/main" xmlns="" val="2881629264"/>
                    </a:ext>
                  </a:extLst>
                </a:gridCol>
              </a:tblGrid>
              <a:tr h="53799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12700327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xmlns="" id="{40B3AC67-D71B-4227-8F39-E1C47ED90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73295"/>
              </p:ext>
            </p:extLst>
          </p:nvPr>
        </p:nvGraphicFramePr>
        <p:xfrm>
          <a:off x="6285477" y="2687318"/>
          <a:ext cx="756767" cy="2075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767">
                  <a:extLst>
                    <a:ext uri="{9D8B030D-6E8A-4147-A177-3AD203B41FA5}">
                      <a16:colId xmlns:a16="http://schemas.microsoft.com/office/drawing/2014/main" xmlns="" val="2846195229"/>
                    </a:ext>
                  </a:extLst>
                </a:gridCol>
              </a:tblGrid>
              <a:tr h="51893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54800239"/>
                  </a:ext>
                </a:extLst>
              </a:tr>
              <a:tr h="51893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52242824"/>
                  </a:ext>
                </a:extLst>
              </a:tr>
              <a:tr h="51893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80042917"/>
                  </a:ext>
                </a:extLst>
              </a:tr>
              <a:tr h="51893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34665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4F2BA9-A07A-4891-81DA-C407CE3D47A5}"/>
              </a:ext>
            </a:extLst>
          </p:cNvPr>
          <p:cNvSpPr txBox="1"/>
          <p:nvPr/>
        </p:nvSpPr>
        <p:spPr>
          <a:xfrm>
            <a:off x="2022144" y="5192736"/>
            <a:ext cx="353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34135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5" y="1210574"/>
            <a:ext cx="7484583" cy="551590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b="1">
                <a:solidFill>
                  <a:schemeClr val="tx1"/>
                </a:solidFill>
              </a:rPr>
              <a:t>Fibonacci Series:  </a:t>
            </a:r>
          </a:p>
          <a:p>
            <a:pPr lvl="1">
              <a:lnSpc>
                <a:spcPct val="150000"/>
              </a:lnSpc>
            </a:pPr>
            <a:r>
              <a:rPr lang="en-IN" sz="2400">
                <a:solidFill>
                  <a:schemeClr val="tx1"/>
                </a:solidFill>
              </a:rPr>
              <a:t>Dynamic Programming improves time complexity </a:t>
            </a:r>
          </a:p>
          <a:p>
            <a:pPr lvl="1">
              <a:lnSpc>
                <a:spcPct val="150000"/>
              </a:lnSpc>
            </a:pPr>
            <a:r>
              <a:rPr lang="en-IN" sz="2400">
                <a:solidFill>
                  <a:schemeClr val="tx1"/>
                </a:solidFill>
              </a:rPr>
              <a:t>In dynamic programming, values are stored in a table for later use.</a:t>
            </a:r>
          </a:p>
          <a:p>
            <a:pPr marL="0" indent="0">
              <a:buNone/>
            </a:pPr>
            <a:r>
              <a:rPr lang="en-US" sz="2800" b="1">
                <a:solidFill>
                  <a:schemeClr val="tx1"/>
                </a:solidFill>
              </a:rPr>
              <a:t>Fibonacci Series: Iterative Algorithm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fib(int a[],int n)</a:t>
            </a:r>
            <a:endParaRPr lang="en-US" sz="2800" b="1">
              <a:solidFill>
                <a:srgbClr val="002060"/>
              </a:solidFill>
              <a:latin typeface="Consolas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 {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     int n;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	if ((n==0) || (n==1))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          return n;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	a[0]=0; a[1]=1;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     for(</a:t>
            </a:r>
            <a:r>
              <a:rPr lang="en-US" sz="2400" b="1" err="1">
                <a:solidFill>
                  <a:srgbClr val="002060"/>
                </a:solidFill>
                <a:latin typeface="Consolas"/>
              </a:rPr>
              <a:t>i</a:t>
            </a:r>
            <a:r>
              <a:rPr lang="en-US" sz="2400" b="1">
                <a:solidFill>
                  <a:srgbClr val="002060"/>
                </a:solidFill>
                <a:latin typeface="Consolas"/>
              </a:rPr>
              <a:t>=2; </a:t>
            </a:r>
            <a:r>
              <a:rPr lang="en-US" sz="2400" b="1" err="1">
                <a:solidFill>
                  <a:srgbClr val="002060"/>
                </a:solidFill>
                <a:latin typeface="Consolas"/>
              </a:rPr>
              <a:t>i</a:t>
            </a:r>
            <a:r>
              <a:rPr lang="en-US" sz="2400" b="1">
                <a:solidFill>
                  <a:srgbClr val="002060"/>
                </a:solidFill>
                <a:latin typeface="Consolas"/>
              </a:rPr>
              <a:t>&lt;=n; </a:t>
            </a:r>
            <a:r>
              <a:rPr lang="en-US" sz="2400" b="1" err="1">
                <a:solidFill>
                  <a:srgbClr val="002060"/>
                </a:solidFill>
                <a:latin typeface="Consolas"/>
              </a:rPr>
              <a:t>i</a:t>
            </a:r>
            <a:r>
              <a:rPr lang="en-US" sz="2400" b="1">
                <a:solidFill>
                  <a:srgbClr val="002060"/>
                </a:solidFill>
                <a:latin typeface="Consolas"/>
              </a:rPr>
              <a:t>++)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         a[</a:t>
            </a:r>
            <a:r>
              <a:rPr lang="en-US" sz="2400" b="1" err="1">
                <a:solidFill>
                  <a:srgbClr val="002060"/>
                </a:solidFill>
                <a:latin typeface="Consolas"/>
              </a:rPr>
              <a:t>i</a:t>
            </a:r>
            <a:r>
              <a:rPr lang="en-US" sz="2400" b="1">
                <a:solidFill>
                  <a:srgbClr val="002060"/>
                </a:solidFill>
                <a:latin typeface="Consolas"/>
              </a:rPr>
              <a:t>] = a[i-1] + a[i-2];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         return a[n];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b="1">
                <a:solidFill>
                  <a:srgbClr val="002060"/>
                </a:solidFill>
                <a:latin typeface="Consolas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F64BA12-048A-45B8-A9D1-96CFD13AD0C8}"/>
              </a:ext>
            </a:extLst>
          </p:cNvPr>
          <p:cNvSpPr txBox="1"/>
          <p:nvPr/>
        </p:nvSpPr>
        <p:spPr>
          <a:xfrm>
            <a:off x="5404515" y="5647426"/>
            <a:ext cx="495413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/>
              <a:t>The time complexity of Iterative algorithm is O(n), since loop runs n-1 times.</a:t>
            </a:r>
          </a:p>
        </p:txBody>
      </p:sp>
    </p:spTree>
    <p:extLst>
      <p:ext uri="{BB962C8B-B14F-4D97-AF65-F5344CB8AC3E}">
        <p14:creationId xmlns:p14="http://schemas.microsoft.com/office/powerpoint/2010/main" val="178418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98C0452-FCAD-4562-A0B4-7E0C1B8840B7}"/>
              </a:ext>
            </a:extLst>
          </p:cNvPr>
          <p:cNvGrpSpPr/>
          <p:nvPr/>
        </p:nvGrpSpPr>
        <p:grpSpPr>
          <a:xfrm>
            <a:off x="1757422" y="1733796"/>
            <a:ext cx="4560803" cy="3899910"/>
            <a:chOff x="1757422" y="1733796"/>
            <a:chExt cx="4560803" cy="389991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A438E118-E6EB-421E-9C35-F50D2180C5B1}"/>
                </a:ext>
              </a:extLst>
            </p:cNvPr>
            <p:cNvSpPr/>
            <p:nvPr/>
          </p:nvSpPr>
          <p:spPr>
            <a:xfrm>
              <a:off x="1765531" y="4451474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4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B7FFC6-1294-4632-B022-2E2DE9529C7A}"/>
                </a:ext>
              </a:extLst>
            </p:cNvPr>
            <p:cNvSpPr/>
            <p:nvPr/>
          </p:nvSpPr>
          <p:spPr>
            <a:xfrm>
              <a:off x="5980315" y="4430033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E86E8ED0-7C2F-478B-82C7-964ECAE808D4}"/>
                </a:ext>
              </a:extLst>
            </p:cNvPr>
            <p:cNvSpPr/>
            <p:nvPr/>
          </p:nvSpPr>
          <p:spPr>
            <a:xfrm>
              <a:off x="4933634" y="4434962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A1D41F4C-FB28-4C93-9A05-B4284BAF2DB5}"/>
                </a:ext>
              </a:extLst>
            </p:cNvPr>
            <p:cNvSpPr/>
            <p:nvPr/>
          </p:nvSpPr>
          <p:spPr>
            <a:xfrm>
              <a:off x="4354436" y="4430034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A7F0B2AF-6174-4873-AB57-7EEFB7E4F263}"/>
                </a:ext>
              </a:extLst>
            </p:cNvPr>
            <p:cNvSpPr/>
            <p:nvPr/>
          </p:nvSpPr>
          <p:spPr>
            <a:xfrm>
              <a:off x="3329659" y="4431450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B8836CED-EC34-40AA-AD02-FE192C1B6C7D}"/>
                </a:ext>
              </a:extLst>
            </p:cNvPr>
            <p:cNvSpPr/>
            <p:nvPr/>
          </p:nvSpPr>
          <p:spPr>
            <a:xfrm>
              <a:off x="2802986" y="4451474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3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94365A1D-223E-43BD-B31B-3B61F447A964}"/>
                </a:ext>
              </a:extLst>
            </p:cNvPr>
            <p:cNvGrpSpPr/>
            <p:nvPr/>
          </p:nvGrpSpPr>
          <p:grpSpPr>
            <a:xfrm>
              <a:off x="1757423" y="1733796"/>
              <a:ext cx="4547843" cy="2724238"/>
              <a:chOff x="1757423" y="1733796"/>
              <a:chExt cx="6303234" cy="386839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xmlns="" id="{35F2E08D-8796-4E81-AA18-DB8802AC8C60}"/>
                  </a:ext>
                </a:extLst>
              </p:cNvPr>
              <p:cNvSpPr/>
              <p:nvPr/>
            </p:nvSpPr>
            <p:spPr>
              <a:xfrm>
                <a:off x="2491354" y="3234520"/>
                <a:ext cx="450376" cy="423081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2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2C76509F-F11F-4874-860B-10EDE0D893B4}"/>
                  </a:ext>
                </a:extLst>
              </p:cNvPr>
              <p:cNvSpPr/>
              <p:nvPr/>
            </p:nvSpPr>
            <p:spPr>
              <a:xfrm>
                <a:off x="4587923" y="1733796"/>
                <a:ext cx="450376" cy="423081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1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B5CA544E-B12A-4056-B5A3-178C896BA77B}"/>
                  </a:ext>
                </a:extLst>
              </p:cNvPr>
              <p:cNvSpPr/>
              <p:nvPr/>
            </p:nvSpPr>
            <p:spPr>
              <a:xfrm>
                <a:off x="4587923" y="3273187"/>
                <a:ext cx="450376" cy="423081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3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969F22AE-1063-4ADB-A32E-2C825BD5B47C}"/>
                  </a:ext>
                </a:extLst>
              </p:cNvPr>
              <p:cNvSpPr/>
              <p:nvPr/>
            </p:nvSpPr>
            <p:spPr>
              <a:xfrm>
                <a:off x="6834677" y="3273187"/>
                <a:ext cx="450376" cy="423081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4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57C9AC18-004A-47B1-B646-6FF286FFB939}"/>
                  </a:ext>
                </a:extLst>
              </p:cNvPr>
              <p:cNvSpPr/>
              <p:nvPr/>
            </p:nvSpPr>
            <p:spPr>
              <a:xfrm>
                <a:off x="7610281" y="4336575"/>
                <a:ext cx="450376" cy="423081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3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xmlns="" id="{24D2BB7E-AA4F-4C64-BA50-F7CF7734628D}"/>
                  </a:ext>
                </a:extLst>
              </p:cNvPr>
              <p:cNvSpPr/>
              <p:nvPr/>
            </p:nvSpPr>
            <p:spPr>
              <a:xfrm>
                <a:off x="6096000" y="4336576"/>
                <a:ext cx="450376" cy="423081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2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1AC4BF0E-0B9A-46D8-AD8A-C25158BDC1CE}"/>
                  </a:ext>
                </a:extLst>
              </p:cNvPr>
              <p:cNvSpPr/>
              <p:nvPr/>
            </p:nvSpPr>
            <p:spPr>
              <a:xfrm>
                <a:off x="5338860" y="4336575"/>
                <a:ext cx="450376" cy="423081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4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17FB7F2E-15D0-4675-B9BC-41CB2F3AD050}"/>
                  </a:ext>
                </a:extLst>
              </p:cNvPr>
              <p:cNvSpPr/>
              <p:nvPr/>
            </p:nvSpPr>
            <p:spPr>
              <a:xfrm>
                <a:off x="3936515" y="4339991"/>
                <a:ext cx="450376" cy="423081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2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5010A562-0D24-4EBF-9C24-E0601B426CE8}"/>
                  </a:ext>
                </a:extLst>
              </p:cNvPr>
              <p:cNvSpPr/>
              <p:nvPr/>
            </p:nvSpPr>
            <p:spPr>
              <a:xfrm>
                <a:off x="3206556" y="4342265"/>
                <a:ext cx="450376" cy="423081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4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EB19B61C-B8B0-436E-BCC1-6CF72B3DADBD}"/>
                  </a:ext>
                </a:extLst>
              </p:cNvPr>
              <p:cNvSpPr/>
              <p:nvPr/>
            </p:nvSpPr>
            <p:spPr>
              <a:xfrm>
                <a:off x="1757423" y="4342265"/>
                <a:ext cx="450376" cy="423081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/>
                  <a:t>3</a:t>
                </a: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xmlns="" id="{0737F502-F848-46AF-A269-269C59BC0804}"/>
                  </a:ext>
                </a:extLst>
              </p:cNvPr>
              <p:cNvCxnSpPr>
                <a:stCxn id="14" idx="2"/>
                <a:endCxn id="4" idx="0"/>
              </p:cNvCxnSpPr>
              <p:nvPr/>
            </p:nvCxnSpPr>
            <p:spPr>
              <a:xfrm flipH="1">
                <a:off x="2716542" y="1945337"/>
                <a:ext cx="1871381" cy="12891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64B42F5E-A0B8-4F9A-8BC9-B787064DA7C6}"/>
                  </a:ext>
                </a:extLst>
              </p:cNvPr>
              <p:cNvCxnSpPr>
                <a:stCxn id="14" idx="4"/>
                <a:endCxn id="15" idx="0"/>
              </p:cNvCxnSpPr>
              <p:nvPr/>
            </p:nvCxnSpPr>
            <p:spPr>
              <a:xfrm>
                <a:off x="4813111" y="2156877"/>
                <a:ext cx="0" cy="11163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26AA8F77-9BD2-467D-9EC8-537DA183BF0C}"/>
                  </a:ext>
                </a:extLst>
              </p:cNvPr>
              <p:cNvCxnSpPr>
                <a:stCxn id="14" idx="6"/>
                <a:endCxn id="16" idx="0"/>
              </p:cNvCxnSpPr>
              <p:nvPr/>
            </p:nvCxnSpPr>
            <p:spPr>
              <a:xfrm>
                <a:off x="5038299" y="1945337"/>
                <a:ext cx="2021566" cy="1327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106EBB2B-5E42-4CC5-9AA6-DE9CC7FEE24A}"/>
                  </a:ext>
                </a:extLst>
              </p:cNvPr>
              <p:cNvCxnSpPr>
                <a:cxnSpLocks/>
                <a:stCxn id="4" idx="2"/>
              </p:cNvCxnSpPr>
              <p:nvPr/>
            </p:nvCxnSpPr>
            <p:spPr>
              <a:xfrm flipH="1">
                <a:off x="1993849" y="3446061"/>
                <a:ext cx="497505" cy="8947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507FC59B-B79F-40C3-9591-DE4C495C6B3E}"/>
                  </a:ext>
                </a:extLst>
              </p:cNvPr>
              <p:cNvCxnSpPr>
                <a:cxnSpLocks/>
                <a:stCxn id="15" idx="2"/>
              </p:cNvCxnSpPr>
              <p:nvPr/>
            </p:nvCxnSpPr>
            <p:spPr>
              <a:xfrm flipH="1">
                <a:off x="4115127" y="3484728"/>
                <a:ext cx="472796" cy="8375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766E4236-6723-41D3-9316-7DCDC22DE05C}"/>
                  </a:ext>
                </a:extLst>
              </p:cNvPr>
              <p:cNvCxnSpPr>
                <a:cxnSpLocks/>
                <a:stCxn id="16" idx="2"/>
                <a:endCxn id="18" idx="0"/>
              </p:cNvCxnSpPr>
              <p:nvPr/>
            </p:nvCxnSpPr>
            <p:spPr>
              <a:xfrm flipH="1">
                <a:off x="6321188" y="3484728"/>
                <a:ext cx="513489" cy="8518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00C84DE0-5EB5-4761-B44E-9E8149A5161A}"/>
                  </a:ext>
                </a:extLst>
              </p:cNvPr>
              <p:cNvCxnSpPr>
                <a:cxnSpLocks/>
                <a:stCxn id="21" idx="0"/>
                <a:endCxn id="4" idx="6"/>
              </p:cNvCxnSpPr>
              <p:nvPr/>
            </p:nvCxnSpPr>
            <p:spPr>
              <a:xfrm flipH="1" flipV="1">
                <a:off x="2941730" y="3446061"/>
                <a:ext cx="490014" cy="8962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CD04CFC8-C7AF-4F93-B2E7-4353979849D2}"/>
                  </a:ext>
                </a:extLst>
              </p:cNvPr>
              <p:cNvCxnSpPr>
                <a:cxnSpLocks/>
                <a:stCxn id="19" idx="0"/>
                <a:endCxn id="15" idx="6"/>
              </p:cNvCxnSpPr>
              <p:nvPr/>
            </p:nvCxnSpPr>
            <p:spPr>
              <a:xfrm flipH="1" flipV="1">
                <a:off x="5038299" y="3484728"/>
                <a:ext cx="525749" cy="8518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3D6BB58D-A1C5-4F4F-83BA-3F9F17DA234B}"/>
                  </a:ext>
                </a:extLst>
              </p:cNvPr>
              <p:cNvCxnSpPr>
                <a:cxnSpLocks/>
                <a:stCxn id="17" idx="0"/>
                <a:endCxn id="16" idx="6"/>
              </p:cNvCxnSpPr>
              <p:nvPr/>
            </p:nvCxnSpPr>
            <p:spPr>
              <a:xfrm flipH="1" flipV="1">
                <a:off x="7285053" y="3484728"/>
                <a:ext cx="550416" cy="8518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4BEB2073-0D94-4BB0-ACA7-99FA5832AB30}"/>
                  </a:ext>
                </a:extLst>
              </p:cNvPr>
              <p:cNvCxnSpPr>
                <a:cxnSpLocks/>
                <a:stCxn id="44" idx="0"/>
                <a:endCxn id="22" idx="4"/>
              </p:cNvCxnSpPr>
              <p:nvPr/>
            </p:nvCxnSpPr>
            <p:spPr>
              <a:xfrm flipH="1" flipV="1">
                <a:off x="1982611" y="4765346"/>
                <a:ext cx="11238" cy="827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937C3178-0BF9-454F-BCEE-C478F8AD0C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31744" y="4765345"/>
                <a:ext cx="11238" cy="827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0D569C43-0B06-40C7-96C2-3A053B11F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7437" y="4741899"/>
                <a:ext cx="11238" cy="827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DA879728-C194-44C7-8588-522CAA621C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4364" y="4759656"/>
                <a:ext cx="11238" cy="827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D96617A6-20FA-4C5F-B121-8DB1855FBB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49968" y="4774661"/>
                <a:ext cx="11238" cy="827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FD80FFAB-AB35-494D-85EE-C1C324F635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53430" y="4774659"/>
                <a:ext cx="11238" cy="827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86815C7-337F-4BD4-86B6-03AD353C2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006" y="4769020"/>
              <a:ext cx="0" cy="563169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8E4B5C68-934C-4322-8D1F-366FFAD74F86}"/>
                </a:ext>
              </a:extLst>
            </p:cNvPr>
            <p:cNvSpPr/>
            <p:nvPr/>
          </p:nvSpPr>
          <p:spPr>
            <a:xfrm>
              <a:off x="1757422" y="5333179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42DB9C80-BB65-4375-9D20-8866DF83A437}"/>
                </a:ext>
              </a:extLst>
            </p:cNvPr>
            <p:cNvSpPr/>
            <p:nvPr/>
          </p:nvSpPr>
          <p:spPr>
            <a:xfrm>
              <a:off x="2811093" y="5333179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1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135C440-0F5D-4EE9-9312-9A80985B933D}"/>
                </a:ext>
              </a:extLst>
            </p:cNvPr>
            <p:cNvSpPr/>
            <p:nvPr/>
          </p:nvSpPr>
          <p:spPr>
            <a:xfrm>
              <a:off x="3296053" y="5335759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1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B5B27ED8-1C35-4919-A086-FE94BCFFF003}"/>
                </a:ext>
              </a:extLst>
            </p:cNvPr>
            <p:cNvSpPr/>
            <p:nvPr/>
          </p:nvSpPr>
          <p:spPr>
            <a:xfrm>
              <a:off x="4353873" y="5327877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1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D1DA28DA-A154-4318-AB87-274A0A8DB896}"/>
                </a:ext>
              </a:extLst>
            </p:cNvPr>
            <p:cNvSpPr/>
            <p:nvPr/>
          </p:nvSpPr>
          <p:spPr>
            <a:xfrm>
              <a:off x="4933634" y="5322847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48365EB9-CF30-4E11-80FD-F0E5925847A4}"/>
                </a:ext>
              </a:extLst>
            </p:cNvPr>
            <p:cNvSpPr/>
            <p:nvPr/>
          </p:nvSpPr>
          <p:spPr>
            <a:xfrm>
              <a:off x="5993274" y="5322846"/>
              <a:ext cx="324951" cy="2979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/>
                <a:t>1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831C146F-7E26-4458-910A-627BB6EA5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61" y="4749421"/>
              <a:ext cx="0" cy="563169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39C40644-3DA4-4B89-B89D-72B85602B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2134" y="4749420"/>
              <a:ext cx="0" cy="563169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CBC01C10-06C0-4266-8078-87F662700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9490" y="4727980"/>
              <a:ext cx="0" cy="563169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3AFDCBA6-AD1D-406D-BD50-398BF6B67A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6109" y="4727980"/>
              <a:ext cx="0" cy="563169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666AA63-4AD7-4CA9-9D38-7AC707531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790" y="4727979"/>
              <a:ext cx="0" cy="563169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931F8AC9-A73A-4D6F-94E7-6125B0699AA9}"/>
              </a:ext>
            </a:extLst>
          </p:cNvPr>
          <p:cNvSpPr txBox="1"/>
          <p:nvPr/>
        </p:nvSpPr>
        <p:spPr>
          <a:xfrm>
            <a:off x="7604078" y="1643673"/>
            <a:ext cx="335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Level 4 </a:t>
            </a:r>
            <a:r>
              <a:rPr lang="en-IN" dirty="0">
                <a:sym typeface="Wingdings" panose="05000000000000000000" pitchFamily="2" charset="2"/>
              </a:rPr>
              <a:t> S{2,3,4}</a:t>
            </a:r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A5617B14-C5D2-4EC6-BE51-77A575E89ABE}"/>
              </a:ext>
            </a:extLst>
          </p:cNvPr>
          <p:cNvSpPr txBox="1"/>
          <p:nvPr/>
        </p:nvSpPr>
        <p:spPr>
          <a:xfrm>
            <a:off x="7604077" y="2716984"/>
            <a:ext cx="335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Level 3</a:t>
            </a:r>
            <a:r>
              <a:rPr lang="en-IN" dirty="0">
                <a:sym typeface="Wingdings" panose="05000000000000000000" pitchFamily="2" charset="2"/>
              </a:rPr>
              <a:t> S{2,3}, S{3,2} etc.</a:t>
            </a:r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4D990B47-3123-4226-84C5-761F4093E442}"/>
              </a:ext>
            </a:extLst>
          </p:cNvPr>
          <p:cNvSpPr txBox="1"/>
          <p:nvPr/>
        </p:nvSpPr>
        <p:spPr>
          <a:xfrm>
            <a:off x="7604078" y="3512390"/>
            <a:ext cx="335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Level 2 </a:t>
            </a:r>
            <a:r>
              <a:rPr lang="en-IN" dirty="0">
                <a:sym typeface="Wingdings" panose="05000000000000000000" pitchFamily="2" charset="2"/>
              </a:rPr>
              <a:t> S{2}, S{3} or S{4}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xmlns="" id="{D467BA2C-BCE4-4F57-A638-CB4B64F1F0AB}"/>
                  </a:ext>
                </a:extLst>
              </p:cNvPr>
              <p:cNvSpPr txBox="1"/>
              <p:nvPr/>
            </p:nvSpPr>
            <p:spPr>
              <a:xfrm>
                <a:off x="7604077" y="4415781"/>
                <a:ext cx="3350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/>
                  <a:t>Level 1 </a:t>
                </a:r>
                <a:r>
                  <a:rPr lang="en-IN">
                    <a:sym typeface="Wingdings" panose="05000000000000000000" pitchFamily="2" charset="2"/>
                  </a:rPr>
                  <a:t> S=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∅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467BA2C-BCE4-4F57-A638-CB4B64F1F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077" y="4415781"/>
                <a:ext cx="3350434" cy="369332"/>
              </a:xfrm>
              <a:prstGeom prst="rect">
                <a:avLst/>
              </a:prstGeom>
              <a:blipFill>
                <a:blip r:embed="rId2"/>
                <a:stretch>
                  <a:fillRect l="-1455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5A0648AA-BEE6-495B-BFC1-AAC2E507D9A2}"/>
              </a:ext>
            </a:extLst>
          </p:cNvPr>
          <p:cNvCxnSpPr>
            <a:stCxn id="77" idx="1"/>
          </p:cNvCxnSpPr>
          <p:nvPr/>
        </p:nvCxnSpPr>
        <p:spPr>
          <a:xfrm flipH="1">
            <a:off x="5800042" y="1828339"/>
            <a:ext cx="1804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C7DE9F61-68B1-4A8F-90AF-0D8DF2772536}"/>
              </a:ext>
            </a:extLst>
          </p:cNvPr>
          <p:cNvCxnSpPr>
            <a:cxnSpLocks/>
          </p:cNvCxnSpPr>
          <p:nvPr/>
        </p:nvCxnSpPr>
        <p:spPr>
          <a:xfrm flipH="1">
            <a:off x="6305266" y="2939625"/>
            <a:ext cx="1343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E6883A08-5081-4D14-A4C2-5B298421466C}"/>
              </a:ext>
            </a:extLst>
          </p:cNvPr>
          <p:cNvCxnSpPr>
            <a:cxnSpLocks/>
          </p:cNvCxnSpPr>
          <p:nvPr/>
        </p:nvCxnSpPr>
        <p:spPr>
          <a:xfrm flipH="1">
            <a:off x="6482687" y="3715725"/>
            <a:ext cx="1165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7F682F54-EC4E-4A5D-86A3-CC953B7ECC0C}"/>
              </a:ext>
            </a:extLst>
          </p:cNvPr>
          <p:cNvCxnSpPr>
            <a:cxnSpLocks/>
          </p:cNvCxnSpPr>
          <p:nvPr/>
        </p:nvCxnSpPr>
        <p:spPr>
          <a:xfrm flipH="1" flipV="1">
            <a:off x="6810233" y="4579006"/>
            <a:ext cx="838072" cy="15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860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2D43C599-4014-4552-9058-1B41EFD5D690}"/>
                  </a:ext>
                </a:extLst>
              </p:cNvPr>
              <p:cNvSpPr txBox="1"/>
              <p:nvPr/>
            </p:nvSpPr>
            <p:spPr>
              <a:xfrm>
                <a:off x="1148110" y="996287"/>
                <a:ext cx="5361872" cy="2248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Solution: Recursive Formula: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IN" sz="1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𝐒𝐏</m:t>
                            </m:r>
                            <m:d>
                              <m:dPr>
                                <m:ctrlPr>
                                  <a:rPr lang="en-IN" sz="18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IN" sz="1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1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𝐒</m:t>
                                </m:r>
                              </m:e>
                            </m:d>
                            <m:r>
                              <a:rPr lang="en-IN" sz="1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1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lim>
                        </m:limLow>
                      </m:fName>
                      <m:e>
                        <m: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d>
                          <m:dPr>
                            <m:ctrlP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𝑺𝑷</m:t>
                        </m:r>
                        <m:d>
                          <m:dPr>
                            <m:ctrlP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18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</m:d>
                        <m: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IN" dirty="0"/>
              </a:p>
              <a:p>
                <a:r>
                  <a:rPr lang="en-IN" b="1" dirty="0"/>
                  <a:t>Level 4:</a:t>
                </a:r>
              </a:p>
              <a:p>
                <a:r>
                  <a:rPr lang="en-IN" dirty="0"/>
                  <a:t>Here, </a:t>
                </a:r>
                <a:r>
                  <a:rPr lang="en-IN" dirty="0" err="1"/>
                  <a:t>i</a:t>
                </a:r>
                <a:r>
                  <a:rPr lang="en-IN" dirty="0"/>
                  <a:t> = 1; S = {2,3,4} and k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IN" dirty="0"/>
                  <a:t> {2,3,4} 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SP(1,{2,3,4}) = min[d(1,2) + SP(2,  {3,4}), 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d(1,3) + SP(3, {2,4}), 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d(1,4) + SP(4, {2,3})]</a:t>
                </a:r>
                <a:endParaRPr lang="en-IN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C599-4014-4552-9058-1B41EFD5D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10" y="996287"/>
                <a:ext cx="5361872" cy="2248180"/>
              </a:xfrm>
              <a:prstGeom prst="rect">
                <a:avLst/>
              </a:prstGeom>
              <a:blipFill>
                <a:blip r:embed="rId2"/>
                <a:stretch>
                  <a:fillRect l="-946" t="-1124" b="-3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7EDF4EC7-B23D-447E-B11C-3AB47EE6C93D}"/>
                  </a:ext>
                </a:extLst>
              </p:cNvPr>
              <p:cNvSpPr txBox="1"/>
              <p:nvPr/>
            </p:nvSpPr>
            <p:spPr>
              <a:xfrm>
                <a:off x="1148110" y="3342197"/>
                <a:ext cx="5361872" cy="338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Level 3:</a:t>
                </a:r>
              </a:p>
              <a:p>
                <a:r>
                  <a:rPr lang="en-IN" dirty="0"/>
                  <a:t>for </a:t>
                </a:r>
                <a:r>
                  <a:rPr lang="en-IN" dirty="0" err="1"/>
                  <a:t>i</a:t>
                </a:r>
                <a:r>
                  <a:rPr lang="en-IN" dirty="0"/>
                  <a:t> = 2 S = {3,4} and k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IN" dirty="0"/>
                  <a:t> {3,4}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SP(2, {3,4}) = min[d(2,3) + SP(3,  {4}), 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d(2,4) + SP(4, {3})]</a:t>
                </a:r>
              </a:p>
              <a:p>
                <a:r>
                  <a:rPr lang="en-IN" sz="2000" dirty="0"/>
                  <a:t>for </a:t>
                </a:r>
                <a:r>
                  <a:rPr lang="en-IN" sz="2000" dirty="0" err="1"/>
                  <a:t>i</a:t>
                </a:r>
                <a:r>
                  <a:rPr lang="en-IN" sz="2000" dirty="0"/>
                  <a:t> = 3 S = {2,4} and k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IN" sz="2000" dirty="0"/>
                  <a:t> {2,4}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SP(3, {2,4}) = min[d(3,2) + SP(2, {4}), 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d(3,4) + SP(4, {2})]</a:t>
                </a:r>
              </a:p>
              <a:p>
                <a:r>
                  <a:rPr lang="en-IN" sz="2000" dirty="0"/>
                  <a:t>for </a:t>
                </a:r>
                <a:r>
                  <a:rPr lang="en-IN" sz="2000" dirty="0" err="1"/>
                  <a:t>i</a:t>
                </a:r>
                <a:r>
                  <a:rPr lang="en-IN" sz="2000" dirty="0"/>
                  <a:t> = 4 S = {2,4} and k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IN" sz="2000" dirty="0"/>
                  <a:t> {2,3}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SP(4, {2,3}) = min[d(4,2) + SP(2, {3}), 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d(4,3) + SP(3, {2})]</a:t>
                </a:r>
              </a:p>
              <a:p>
                <a:pPr algn="ctr"/>
                <a:endParaRPr lang="en-IN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EDF4EC7-B23D-447E-B11C-3AB47EE6C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10" y="3342197"/>
                <a:ext cx="5361872" cy="3385542"/>
              </a:xfrm>
              <a:prstGeom prst="rect">
                <a:avLst/>
              </a:prstGeom>
              <a:blipFill>
                <a:blip r:embed="rId3"/>
                <a:stretch>
                  <a:fillRect l="-1182" t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72D8CB-0890-427E-A670-80ED140A2500}"/>
              </a:ext>
            </a:extLst>
          </p:cNvPr>
          <p:cNvSpPr txBox="1"/>
          <p:nvPr/>
        </p:nvSpPr>
        <p:spPr>
          <a:xfrm>
            <a:off x="6330772" y="2120377"/>
            <a:ext cx="4713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>
                <a:solidFill>
                  <a:schemeClr val="accent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Terms  SP(2,  {3,4}),  SP(3, {2,4}), SP(4, {2,3}) are unknow for now</a:t>
            </a:r>
            <a:endParaRPr lang="en-IN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570ACCD0-025B-4B30-ACC4-DE711E595385}"/>
              </a:ext>
            </a:extLst>
          </p:cNvPr>
          <p:cNvSpPr txBox="1"/>
          <p:nvPr/>
        </p:nvSpPr>
        <p:spPr>
          <a:xfrm>
            <a:off x="6330772" y="4175651"/>
            <a:ext cx="4713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>
                <a:solidFill>
                  <a:schemeClr val="accent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Terms  SP(3,  {4}), SP(4,  {3}), SP(2, {4}), SP(4, {2}), SP(2,{3}) and SP(3,{2}) are unknow for now</a:t>
            </a:r>
            <a:endParaRPr lang="en-IN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4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2" grpId="0"/>
      <p:bldP spid="5" grpId="0"/>
      <p:bldP spid="8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2D43C599-4014-4552-9058-1B41EFD5D690}"/>
                  </a:ext>
                </a:extLst>
              </p:cNvPr>
              <p:cNvSpPr txBox="1"/>
              <p:nvPr/>
            </p:nvSpPr>
            <p:spPr>
              <a:xfrm>
                <a:off x="628239" y="996287"/>
                <a:ext cx="5361872" cy="3479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Solution: Recursive Formula: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IN" sz="1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𝐒𝐏</m:t>
                            </m:r>
                            <m:d>
                              <m:dPr>
                                <m:ctrlPr>
                                  <a:rPr lang="en-IN" sz="18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IN" sz="1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1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𝐒</m:t>
                                </m:r>
                              </m:e>
                            </m:d>
                            <m:r>
                              <a:rPr lang="en-IN" sz="1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1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lim>
                        </m:limLow>
                      </m:fName>
                      <m:e>
                        <m: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d>
                          <m:dPr>
                            <m:ctrlP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𝑺𝑷</m:t>
                        </m:r>
                        <m:d>
                          <m:dPr>
                            <m:ctrlP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I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18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</m:d>
                        <m:r>
                          <a:rPr lang="en-I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IN" dirty="0"/>
              </a:p>
              <a:p>
                <a:r>
                  <a:rPr lang="en-IN" b="1" dirty="0"/>
                  <a:t>Level 2: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SP(2,{3}) = min[d(2,3) + SP(3, ∅)] 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SP(2,{4})= min[d(2,4) + SP(4, ∅)]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SP(3,{2}) = min[d(3,2) + SP(2, ∅)] 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SP(3,{4})= min[d(3,4) + SP(4, ∅)]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SP(4,{2}) = min[d(4,2) + SP(2, ∅)] </a:t>
                </a:r>
              </a:p>
              <a:p>
                <a:pPr algn="ctr"/>
                <a:r>
                  <a:rPr lang="en-IN" sz="2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SP(4,{3})= min[d(4,3) + SP(3, ∅)]</a:t>
                </a:r>
              </a:p>
              <a:p>
                <a:pPr algn="ctr"/>
                <a:endParaRPr lang="en-IN" sz="2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IN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3C599-4014-4552-9058-1B41EFD5D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39" y="996287"/>
                <a:ext cx="5361872" cy="3479286"/>
              </a:xfrm>
              <a:prstGeom prst="rect">
                <a:avLst/>
              </a:prstGeom>
              <a:blipFill>
                <a:blip r:embed="rId2"/>
                <a:stretch>
                  <a:fillRect l="-909" t="-8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7EDF4EC7-B23D-447E-B11C-3AB47EE6C93D}"/>
              </a:ext>
            </a:extLst>
          </p:cNvPr>
          <p:cNvSpPr txBox="1"/>
          <p:nvPr/>
        </p:nvSpPr>
        <p:spPr>
          <a:xfrm>
            <a:off x="6096000" y="1675820"/>
            <a:ext cx="421149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Level 1:</a:t>
            </a:r>
          </a:p>
          <a:p>
            <a:endParaRPr lang="en-IN" sz="20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SP(2, ∅) = d(2,1) = 6</a:t>
            </a:r>
          </a:p>
          <a:p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SP(3, ∅) = d(3,1) = 8</a:t>
            </a:r>
            <a:endParaRPr lang="en-IN" sz="2000" b="1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SP(4, ∅) = d(4,1) = 7</a:t>
            </a:r>
            <a:endParaRPr lang="en-IN" sz="2000" b="1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IN" b="1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72D8CB-0890-427E-A670-80ED140A2500}"/>
              </a:ext>
            </a:extLst>
          </p:cNvPr>
          <p:cNvSpPr txBox="1"/>
          <p:nvPr/>
        </p:nvSpPr>
        <p:spPr>
          <a:xfrm>
            <a:off x="558174" y="3959502"/>
            <a:ext cx="507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Terms  SP(2,  ∅</a:t>
            </a:r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), SP(3,  ∅), SP(4,  ∅), </a:t>
            </a:r>
            <a:r>
              <a:rPr lang="en-IN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are unknow for now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570ACCD0-025B-4B30-ACC4-DE711E595385}"/>
              </a:ext>
            </a:extLst>
          </p:cNvPr>
          <p:cNvSpPr txBox="1"/>
          <p:nvPr/>
        </p:nvSpPr>
        <p:spPr>
          <a:xfrm>
            <a:off x="6348347" y="3993718"/>
            <a:ext cx="471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Substitute above values in previous levels 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2" grpId="0"/>
      <p:bldP spid="5" grpId="0"/>
      <p:bldP spid="8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7EDF4EC7-B23D-447E-B11C-3AB47EE6C93D}"/>
              </a:ext>
            </a:extLst>
          </p:cNvPr>
          <p:cNvSpPr txBox="1"/>
          <p:nvPr/>
        </p:nvSpPr>
        <p:spPr>
          <a:xfrm>
            <a:off x="758665" y="1085885"/>
            <a:ext cx="421149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Level 1:</a:t>
            </a:r>
          </a:p>
          <a:p>
            <a:endParaRPr lang="en-IN" sz="20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SP(2, ∅) = d(2,1) = 6</a:t>
            </a:r>
          </a:p>
          <a:p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SP(3, ∅) = d(3,1) = 8</a:t>
            </a:r>
            <a:endParaRPr lang="en-IN" sz="2000" b="1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SP(4, ∅) = d(4,1) = 7</a:t>
            </a:r>
            <a:endParaRPr lang="en-IN" sz="2000" b="1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IN" b="1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570ACCD0-025B-4B30-ACC4-DE711E595385}"/>
              </a:ext>
            </a:extLst>
          </p:cNvPr>
          <p:cNvSpPr txBox="1"/>
          <p:nvPr/>
        </p:nvSpPr>
        <p:spPr>
          <a:xfrm>
            <a:off x="700258" y="2778656"/>
            <a:ext cx="471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Substitute above values in previous levels 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21610EA-7694-AC5B-DD08-89A3D0147EB3}"/>
              </a:ext>
            </a:extLst>
          </p:cNvPr>
          <p:cNvSpPr txBox="1"/>
          <p:nvPr/>
        </p:nvSpPr>
        <p:spPr>
          <a:xfrm>
            <a:off x="558174" y="3429000"/>
            <a:ext cx="53907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b="1" dirty="0"/>
              <a:t>Level 2: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SP(2,{3}) = min[d(2,3) + SP(3, ∅)]=8+8=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16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SP(2,{4})= min[d(2,4) + SP(4, ∅)]=12+7=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 SP(3,{2}) = min[d(3,2) + SP(2, ∅)] =10+6=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SP(3,{4})= min[d(3,4) + SP(4, ∅)]=14+7=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SP(4,{2}) = min[d(4,2) + SP(2, ∅)] =9+6=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SP(4,{3})= min[d(4,3) + SP(3, ∅)]=20+8=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5F5B84-A908-F26F-6362-1F8DBF96679E}"/>
              </a:ext>
            </a:extLst>
          </p:cNvPr>
          <p:cNvSpPr txBox="1"/>
          <p:nvPr/>
        </p:nvSpPr>
        <p:spPr>
          <a:xfrm>
            <a:off x="6243100" y="996597"/>
            <a:ext cx="57772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Level 3:</a:t>
            </a:r>
          </a:p>
          <a:p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SP(2, {3,4}) = min[d(2,3) + SP(3,  {4}), </a:t>
            </a:r>
          </a:p>
          <a:p>
            <a:pPr algn="ctr"/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d(2,4) + SP(4, {3})] </a:t>
            </a:r>
          </a:p>
          <a:p>
            <a:pPr algn="ctr"/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min[(</a:t>
            </a:r>
            <a:r>
              <a:rPr lang="en-IN" sz="2000" b="1" u="sng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8+21</a:t>
            </a:r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),(12+28)]=</a:t>
            </a:r>
            <a:r>
              <a:rPr lang="en-I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29</a:t>
            </a:r>
          </a:p>
          <a:p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SP(3, {2,4}) = min[d(3,2) + SP(2, {4}), </a:t>
            </a:r>
          </a:p>
          <a:p>
            <a:pPr algn="ctr"/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d(3,4) + SP(4, {2})]</a:t>
            </a:r>
          </a:p>
          <a:p>
            <a:pPr algn="ctr"/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=min[(10+19),(14+15)]=</a:t>
            </a:r>
            <a:r>
              <a:rPr lang="en-I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29</a:t>
            </a:r>
          </a:p>
          <a:p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SP(4, {2,3}) = min[d(4,2) + SP(2, {3}), </a:t>
            </a:r>
          </a:p>
          <a:p>
            <a:pPr algn="ctr"/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d(4,3) + SP(3, {2})]</a:t>
            </a:r>
          </a:p>
          <a:p>
            <a:pPr algn="ctr"/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=min[(</a:t>
            </a:r>
            <a:r>
              <a:rPr lang="en-IN" sz="2000" b="1" u="sng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9+16</a:t>
            </a:r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), (20+16)]=</a:t>
            </a:r>
            <a:r>
              <a:rPr lang="en-I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</a:t>
            </a:r>
          </a:p>
          <a:p>
            <a:pPr algn="ctr"/>
            <a:endParaRPr lang="en-IN" b="1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CF6CB4-DE97-61F5-64DA-8DCD882D9F8B}"/>
              </a:ext>
            </a:extLst>
          </p:cNvPr>
          <p:cNvSpPr txBox="1"/>
          <p:nvPr/>
        </p:nvSpPr>
        <p:spPr>
          <a:xfrm>
            <a:off x="6243100" y="4169862"/>
            <a:ext cx="498533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Level 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SP(1,{2,3,4}) = min[d(1,2) + SP(2,  {3,4}),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	d(1,3) + SP(3, {2,4}),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	d(1,4) + SP(4, {2,3})]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0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min[(</a:t>
            </a:r>
            <a:r>
              <a:rPr lang="en-IN" sz="2000" b="1" u="sng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5+29</a:t>
            </a:r>
            <a:r>
              <a:rPr lang="en-IN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), (10+29), (15+25)] = </a:t>
            </a:r>
            <a:r>
              <a:rPr lang="en-I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34</a:t>
            </a:r>
            <a:endParaRPr kumimoji="0" lang="en-IN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40BC10-A160-8492-6CFC-A3E438BAE171}"/>
              </a:ext>
            </a:extLst>
          </p:cNvPr>
          <p:cNvSpPr txBox="1"/>
          <p:nvPr/>
        </p:nvSpPr>
        <p:spPr>
          <a:xfrm>
            <a:off x="5948902" y="6211669"/>
            <a:ext cx="47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1</a:t>
            </a:r>
            <a:r>
              <a:rPr 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sz="3600" dirty="0">
                <a:solidFill>
                  <a:srgbClr val="C00000"/>
                </a:solidFill>
              </a:rPr>
              <a:t>2</a:t>
            </a:r>
            <a:r>
              <a:rPr 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sz="3600" dirty="0">
                <a:solidFill>
                  <a:srgbClr val="C00000"/>
                </a:solidFill>
              </a:rPr>
              <a:t>3</a:t>
            </a:r>
            <a:r>
              <a:rPr 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sz="3600" dirty="0">
                <a:solidFill>
                  <a:srgbClr val="C00000"/>
                </a:solidFill>
              </a:rPr>
              <a:t>4</a:t>
            </a:r>
            <a:r>
              <a:rPr lang="en-US" sz="36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sz="3600" dirty="0">
                <a:solidFill>
                  <a:srgbClr val="C00000"/>
                </a:solidFill>
              </a:rPr>
              <a:t>1</a:t>
            </a: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08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81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274" y="1255594"/>
                <a:ext cx="10195847" cy="1583140"/>
              </a:xfr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2800" b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 Complexity:</a:t>
                </a:r>
              </a:p>
              <a:p>
                <a:endParaRPr lang="en-IN" sz="28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𝐒𝐏</m:t>
                              </m:r>
                              <m:d>
                                <m:dPr>
                                  <m:ctrlP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IN" sz="28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28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</m:d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𝑺𝑷</m:t>
                              </m:r>
                              <m:d>
                                <m:dPr>
                                  <m:ctrlP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IN" sz="2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………①</m:t>
                          </m:r>
                        </m:e>
                      </m:func>
                    </m:oMath>
                  </m:oMathPara>
                </a14:m>
                <a:endParaRPr lang="en-IN" sz="2800" b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274" y="1255594"/>
                <a:ext cx="10195847" cy="1583140"/>
              </a:xfrm>
              <a:blipFill>
                <a:blip r:embed="rId2"/>
                <a:stretch>
                  <a:fillRect l="-1119" t="-7937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F0E44BC-1EE0-4E95-A304-438507F09446}"/>
                  </a:ext>
                </a:extLst>
              </p:cNvPr>
              <p:cNvSpPr txBox="1"/>
              <p:nvPr/>
            </p:nvSpPr>
            <p:spPr>
              <a:xfrm>
                <a:off x="541362" y="3088692"/>
                <a:ext cx="10868166" cy="3098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 M be number of </a:t>
                </a:r>
                <a:r>
                  <a:rPr lang="en-IN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</a:t>
                </a:r>
                <a:r>
                  <a:rPr lang="en-IN" sz="2400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i,S</a:t>
                </a:r>
                <a:r>
                  <a:rPr lang="en-IN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’s that have to be computed (i.e. no. of subproblems) before we can compute </a:t>
                </a:r>
                <a:r>
                  <a:rPr lang="en-IN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SP(1, V-{1}).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value of |S| there are n-1 choices for I .</a:t>
                </a:r>
              </a:p>
              <a:p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No. of distinct set of S of size k not including 1 and </a:t>
                </a:r>
                <a:r>
                  <a:rPr lang="en-IN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IN" sz="2400" b="1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Hence , </a:t>
                </a:r>
                <a:r>
                  <a:rPr lang="en-IN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sz="24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  <m:e>
                        <m:d>
                          <m:dPr>
                            <m:ctrlPr>
                              <a:rPr lang="en-IN" sz="2400" b="1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d>
                          <m:dPr>
                            <m:ctrlPr>
                              <a:rPr lang="en-IN" sz="2400" b="1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IN" sz="2400" b="1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num>
                              <m:den>
                                <m:r>
                                  <a:rPr lang="en-IN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den>
                            </m:f>
                          </m:e>
                        </m:d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IN" sz="2400" b="1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IN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0E44BC-1EE0-4E95-A304-438507F09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2" y="3088692"/>
                <a:ext cx="10868166" cy="3098733"/>
              </a:xfrm>
              <a:prstGeom prst="rect">
                <a:avLst/>
              </a:prstGeom>
              <a:blipFill>
                <a:blip r:embed="rId3"/>
                <a:stretch>
                  <a:fillRect l="-785" t="-1575" r="-505" b="-2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5580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664" y="1208132"/>
                <a:ext cx="10195847" cy="4462818"/>
              </a:xfr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IN" sz="28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 Complexity:</a:t>
                </a:r>
              </a:p>
              <a:p>
                <a:r>
                  <a:rPr lang="en-I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computation of SP(</a:t>
                </a:r>
                <a:r>
                  <a:rPr lang="en-IN" sz="28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I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S) with |S|=k requires (k-1) comparisons when solving equation ① .</a:t>
                </a:r>
              </a:p>
              <a:p>
                <a:r>
                  <a:rPr lang="en-I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 T required to find an optimal tour </a:t>
                </a:r>
              </a:p>
              <a:p>
                <a:pPr marL="0" indent="0">
                  <a:buNone/>
                </a:pPr>
                <a:r>
                  <a:rPr lang="en-IN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	</a:t>
                </a:r>
                <a:r>
                  <a:rPr lang="en-IN" sz="28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pt-BR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pt-BR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pt-BR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BR" sz="28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I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pt-BR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IN" sz="2800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pt-BR" sz="28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I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sz="28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pt-BR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d>
                          <m:dPr>
                            <m:ctrlPr>
                              <a:rPr lang="pt-BR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BR" sz="28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I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pt-BR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IN" sz="28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But, 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800" b="1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pt-BR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  <m:e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d>
                          <m:dPr>
                            <m:ctrlPr>
                              <a:rPr lang="pt-BR" sz="28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BR" sz="2800" b="1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IN" sz="2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pt-BR" sz="2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IN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pt-B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ctrlPr>
                              <a:rPr lang="pt-BR" sz="28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BR" sz="2800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IN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pt-BR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den>
                            </m:f>
                          </m:e>
                        </m:d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pt-BR" sz="28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B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pt-B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I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  <m:e>
                            <m:d>
                              <m:dPr>
                                <m:ctrlPr>
                                  <a:rPr lang="pt-BR" sz="2800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pt-BR" sz="2800" b="1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IN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pt-BR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I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pt-B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  <m:e>
                        <m:d>
                          <m:dPr>
                            <m:ctrlPr>
                              <a:rPr lang="en-IN" sz="28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I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d>
                          <m:dPr>
                            <m:ctrlPr>
                              <a:rPr lang="pt-BR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BR" sz="2800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IN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num>
                              <m:den>
                                <m:r>
                                  <a:rPr lang="pt-BR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IN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pt-BR" sz="28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B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pt-B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I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  <m:e>
                            <m:d>
                              <m:dPr>
                                <m:ctrlPr>
                                  <a:rPr lang="pt-BR" sz="2800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pt-BR" sz="2800" b="1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IN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pt-BR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IN" sz="28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664" y="1208132"/>
                <a:ext cx="10195847" cy="4462818"/>
              </a:xfrm>
              <a:blipFill>
                <a:blip r:embed="rId2"/>
                <a:stretch>
                  <a:fillRect l="-995" t="-2557" b="-18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CB32098B-39AE-4775-A961-E57A56412B19}"/>
              </a:ext>
            </a:extLst>
          </p:cNvPr>
          <p:cNvGrpSpPr/>
          <p:nvPr/>
        </p:nvGrpSpPr>
        <p:grpSpPr>
          <a:xfrm>
            <a:off x="4776716" y="4995081"/>
            <a:ext cx="6332563" cy="1732658"/>
            <a:chOff x="4776716" y="4995081"/>
            <a:chExt cx="6332563" cy="1732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id="{A7FBC77A-F90E-434B-BF94-7D871D627049}"/>
                    </a:ext>
                  </a:extLst>
                </p:cNvPr>
                <p:cNvSpPr txBox="1"/>
                <p:nvPr/>
              </p:nvSpPr>
              <p:spPr>
                <a:xfrm>
                  <a:off x="6291619" y="6013056"/>
                  <a:ext cx="4817660" cy="71468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∵</m:t>
                        </m:r>
                        <m:r>
                          <a:rPr lang="en-I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𝒇𝒐𝒓</m:t>
                        </m:r>
                        <m:r>
                          <a:rPr lang="en-I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𝒊𝒏𝒕𝒆𝒈𝒆𝒓</m:t>
                        </m:r>
                        <m:r>
                          <a:rPr lang="en-I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I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ctrlPr>
                              <a:rPr lang="pt-BR" b="1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BR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num>
                              <m:den>
                                <m:r>
                                  <a:rPr lang="pt-BR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den>
                            </m:f>
                          </m:e>
                        </m:d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pt-BR" b="1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BR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pt-BR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I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7FBC77A-F90E-434B-BF94-7D871D627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619" y="6013056"/>
                  <a:ext cx="4817660" cy="714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xmlns="" id="{82B92E9F-8ED4-45F3-A7D1-44EC2CC23FC2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5295331" y="5660409"/>
              <a:ext cx="996288" cy="709989"/>
            </a:xfrm>
            <a:prstGeom prst="curved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A9FD4878-92AD-469C-BA0D-95454899EFAA}"/>
                </a:ext>
              </a:extLst>
            </p:cNvPr>
            <p:cNvSpPr/>
            <p:nvPr/>
          </p:nvSpPr>
          <p:spPr>
            <a:xfrm>
              <a:off x="4776716" y="4995081"/>
              <a:ext cx="805218" cy="55955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94430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The Travelling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664" y="1208131"/>
                <a:ext cx="10195847" cy="5110781"/>
              </a:xfr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IN" sz="28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 Complexity:</a:t>
                </a:r>
              </a:p>
              <a:p>
                <a:pPr marL="0" indent="0">
                  <a:buNone/>
                </a:pPr>
                <a:r>
                  <a:rPr lang="en-IN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nary>
                      <m:naryPr>
                        <m:chr m:val="∑"/>
                        <m:ctrlPr>
                          <a:rPr lang="pt-BR" sz="2800" b="1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pt-B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  <m:e>
                        <m:d>
                          <m:dPr>
                            <m:ctrlPr>
                              <a:rPr lang="pt-BR" sz="28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BR" sz="2800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IN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num>
                              <m:den>
                                <m:r>
                                  <a:rPr lang="pt-BR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IN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sz="28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IN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IN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8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IN" sz="2800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IN" sz="28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</m:t>
                    </m:r>
                    <m:sSup>
                      <m:sSup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IN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[(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</m:t>
                    </m:r>
                    <m:sSup>
                      <m:sSup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IN" sz="2800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	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[(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I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IN" sz="2800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	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IN" sz="2800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	 =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IN" sz="2800" b="1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baseline="300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I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IN" sz="2800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8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664" y="1208131"/>
                <a:ext cx="10195847" cy="5110781"/>
              </a:xfrm>
              <a:blipFill>
                <a:blip r:embed="rId2"/>
                <a:stretch>
                  <a:fillRect l="-1076" t="-22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4F105CA8-B1B1-45B9-A4A9-CA1F67571C7D}"/>
                  </a:ext>
                </a:extLst>
              </p:cNvPr>
              <p:cNvSpPr txBox="1"/>
              <p:nvPr/>
            </p:nvSpPr>
            <p:spPr>
              <a:xfrm>
                <a:off x="8529852" y="1659421"/>
                <a:ext cx="2565778" cy="87793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𝒊𝒏𝒄𝒆</m:t>
                      </m:r>
                      <m:nary>
                        <m:naryPr>
                          <m:chr m:val="∑"/>
                          <m:ctrlPr>
                            <a:rPr lang="pt-BR" b="1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pt-B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I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I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pt-B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ctrlPr>
                                <a:rPr lang="pt-BR" b="1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pt-B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den>
                              </m:f>
                            </m:e>
                          </m:d>
                          <m:r>
                            <a:rPr lang="en-I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b="1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I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b="1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05CA8-B1B1-45B9-A4A9-CA1F67571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852" y="1659421"/>
                <a:ext cx="2565778" cy="877933"/>
              </a:xfrm>
              <a:prstGeom prst="rect">
                <a:avLst/>
              </a:prstGeom>
              <a:blipFill>
                <a:blip r:embed="rId3"/>
                <a:stretch>
                  <a:fillRect t="-90141" b="-14647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9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Matrix Chain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4275" y="1255594"/>
                <a:ext cx="10195846" cy="5281684"/>
              </a:xfr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/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 is an optimization problem that can be solved using dynamic programming.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problem, we want to find most efficient way to multiply the given matrices together.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 is not to perform multiplications, but to decide in which order to perform the multiplications.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Suppose we want to multiply four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I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r>
                  <a:rPr lang="en-IN" sz="28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 of dimensions 50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20, 20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1, 1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10, 10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 respectively.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will involve iteratively multiplying two matrices at a time.</a:t>
                </a: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Matrix multiplication is not commutative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but it is associative i.e.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 be done in different ways depending upon how parenthesis is done.</a:t>
                </a:r>
                <a:br>
                  <a:rPr lang="en-IN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IN" sz="28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275" y="1255594"/>
                <a:ext cx="10195846" cy="5281684"/>
              </a:xfrm>
              <a:blipFill>
                <a:blip r:embed="rId2"/>
                <a:stretch>
                  <a:fillRect l="-498" t="-2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28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 dirty="0"/>
              <a:t>Matrix Chain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07652D-5801-412E-BD24-740664ED1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666" y="1269242"/>
                <a:ext cx="10195846" cy="528168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IN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is having dimensions (50x20)</a:t>
                </a:r>
              </a:p>
              <a:p>
                <a:r>
                  <a:rPr lang="en-IN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 is having dimension (20x1)</a:t>
                </a:r>
              </a:p>
              <a:p>
                <a:r>
                  <a:rPr lang="en-IN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 is having dimension (1x10)</a:t>
                </a:r>
              </a:p>
              <a:p>
                <a:r>
                  <a:rPr lang="en-IN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 is having dimension (10x100)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=((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28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Generalised Recursive Formula:</a:t>
                </a:r>
              </a:p>
              <a:p>
                <a:pPr marL="0" indent="0">
                  <a:buNone/>
                </a:pPr>
                <a:endParaRPr lang="en-IN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7652D-5801-412E-BD24-740664ED1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666" y="1269242"/>
                <a:ext cx="10195846" cy="5281684"/>
              </a:xfrm>
              <a:blipFill>
                <a:blip r:embed="rId2"/>
                <a:stretch>
                  <a:fillRect l="-1244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9C0833B0-4464-395A-2EE1-E87063A77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831" y="5116920"/>
            <a:ext cx="7568959" cy="943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4">
            <p14:nvContentPartPr>
              <p14:cNvPr id="144" name="Ink 144">
                <a:extLst>
                  <a:ext uri="{FF2B5EF4-FFF2-40B4-BE49-F238E27FC236}">
                    <a16:creationId xmlns:a16="http://schemas.microsoft.com/office/drawing/2014/main" id="{263AD74F-D420-993B-F859-B20F21016732}"/>
                  </a:ext>
                </a:extLst>
              </p14:cNvPr>
              <p14:cNvContentPartPr/>
              <p14:nvPr/>
            </p14:nvContentPartPr>
            <p14:xfrm>
              <a:off x="10114940" y="2984501"/>
              <a:ext cx="505080" cy="941760"/>
            </p14:xfrm>
          </p:contentPart>
        </mc:Choice>
        <mc:Fallback>
          <p:pic>
            <p:nvPicPr>
              <p:cNvPr id="144" name="Ink 144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263AD74F-D420-993B-F859-B20F210167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05940" y="2975498"/>
                <a:ext cx="522720" cy="9594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58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Matrix Chain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1255594"/>
            <a:ext cx="10195846" cy="52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Example:</a:t>
            </a:r>
            <a:endParaRPr lang="en-US" sz="280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8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Find optimal multiplication of the chain of 4 matrices</a:t>
            </a:r>
          </a:p>
          <a:p>
            <a:pPr marL="0" indent="0">
              <a:buNone/>
            </a:pPr>
            <a:r>
              <a:rPr lang="en-US" sz="28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A1, A2, A3, A4 with dimension 3x2, 2x4, 4x2 and 2x5</a:t>
            </a:r>
          </a:p>
          <a:p>
            <a:pPr marL="0" indent="0">
              <a:buNone/>
            </a:pPr>
            <a:r>
              <a:rPr lang="en-US" sz="28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respectively.</a:t>
            </a:r>
          </a:p>
          <a:p>
            <a:pPr marL="0" indent="0">
              <a:buNone/>
            </a:pPr>
            <a:r>
              <a:rPr lang="en-US" sz="28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So, here P[d</a:t>
            </a:r>
            <a:r>
              <a:rPr lang="en-US" sz="2800" baseline="-250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8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d</a:t>
            </a:r>
            <a:r>
              <a:rPr lang="en-US" sz="2800" baseline="-250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d</a:t>
            </a:r>
            <a:r>
              <a:rPr lang="en-US" sz="2800" baseline="-250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8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d</a:t>
            </a:r>
            <a:r>
              <a:rPr lang="en-US" sz="2800" baseline="-250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8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d</a:t>
            </a:r>
            <a:r>
              <a:rPr lang="en-US" sz="2800" baseline="-250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8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 = P[3, 2, 4, 2, 5]</a:t>
            </a:r>
            <a:endParaRPr lang="en-IN" sz="280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88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Characteristics of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5" y="1210574"/>
            <a:ext cx="10191246" cy="55159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1. Optimal Substructure: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Problems can be decomposed into several </a:t>
            </a:r>
            <a:r>
              <a:rPr lang="en-US" sz="2400" dirty="0" err="1">
                <a:solidFill>
                  <a:schemeClr val="tx1"/>
                </a:solidFill>
              </a:rPr>
              <a:t>subproblems</a:t>
            </a:r>
            <a:r>
              <a:rPr lang="en-US" sz="2400" dirty="0">
                <a:solidFill>
                  <a:schemeClr val="tx1"/>
                </a:solidFill>
              </a:rPr>
              <a:t>. </a:t>
            </a:r>
          </a:p>
          <a:p>
            <a:r>
              <a:rPr lang="en-US" sz="2400" dirty="0">
                <a:solidFill>
                  <a:schemeClr val="tx1"/>
                </a:solidFill>
              </a:rPr>
              <a:t>Optimal solutions to </a:t>
            </a:r>
            <a:r>
              <a:rPr lang="en-US" sz="2400" dirty="0" err="1">
                <a:solidFill>
                  <a:schemeClr val="tx1"/>
                </a:solidFill>
              </a:rPr>
              <a:t>subproblems</a:t>
            </a:r>
            <a:r>
              <a:rPr lang="en-US" sz="2400" dirty="0">
                <a:solidFill>
                  <a:schemeClr val="tx1"/>
                </a:solidFill>
              </a:rPr>
              <a:t> are found and solution of original problem is expressed in terms of solutions for smaller problems.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Optimal solution contains optimal </a:t>
            </a:r>
            <a:r>
              <a:rPr lang="en-US" sz="2400" dirty="0" err="1">
                <a:solidFill>
                  <a:schemeClr val="tx1"/>
                </a:solidFill>
              </a:rPr>
              <a:t>subsolution</a:t>
            </a:r>
            <a:r>
              <a:rPr lang="en-US" sz="2400" dirty="0">
                <a:solidFill>
                  <a:schemeClr val="tx1"/>
                </a:solidFill>
              </a:rPr>
              <a:t>, then problem exhibits optimal substructure.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2. Overlapping </a:t>
            </a:r>
            <a:r>
              <a:rPr lang="en-US" sz="2800" b="1" dirty="0" err="1">
                <a:solidFill>
                  <a:schemeClr val="tx1"/>
                </a:solidFill>
              </a:rPr>
              <a:t>Subproblems</a:t>
            </a:r>
            <a:r>
              <a:rPr lang="en-US" sz="2800" b="1" dirty="0">
                <a:solidFill>
                  <a:schemeClr val="tx1"/>
                </a:solidFill>
              </a:rPr>
              <a:t>:</a:t>
            </a:r>
          </a:p>
          <a:p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When recursive algorithm revisits same </a:t>
            </a:r>
            <a:r>
              <a:rPr lang="en-US" sz="2400" dirty="0" err="1">
                <a:solidFill>
                  <a:schemeClr val="tx1"/>
                </a:solidFill>
                <a:ea typeface="+mn-lt"/>
                <a:cs typeface="+mn-lt"/>
              </a:rPr>
              <a:t>subproblem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over and over, the problem is said to have overlapping </a:t>
            </a:r>
            <a:r>
              <a:rPr lang="en-US" sz="2400" dirty="0" err="1">
                <a:solidFill>
                  <a:schemeClr val="tx1"/>
                </a:solidFill>
                <a:ea typeface="+mn-lt"/>
                <a:cs typeface="+mn-lt"/>
              </a:rPr>
              <a:t>subproblem</a:t>
            </a:r>
            <a:endParaRPr lang="en-US" sz="2400" dirty="0">
              <a:solidFill>
                <a:schemeClr val="tx1"/>
              </a:solidFill>
              <a:ea typeface="+mn-lt"/>
              <a:cs typeface="+mn-lt"/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3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47" y="45109"/>
            <a:ext cx="8083708" cy="703006"/>
          </a:xfrm>
        </p:spPr>
        <p:txBody>
          <a:bodyPr>
            <a:normAutofit/>
          </a:bodyPr>
          <a:lstStyle/>
          <a:p>
            <a:r>
              <a:rPr lang="en-US" sz="3200"/>
              <a:t>Matrix Chain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748115"/>
            <a:ext cx="7674259" cy="703006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IN" sz="160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2800">
                <a:latin typeface="Cambria Math" panose="02040503050406030204" pitchFamily="18" charset="0"/>
                <a:ea typeface="Cambria Math" panose="02040503050406030204" pitchFamily="18" charset="0"/>
              </a:rPr>
              <a:t>Algorithm: To find </a:t>
            </a:r>
            <a:r>
              <a:rPr lang="en-US" sz="2800"/>
              <a:t>value of an optimal solution.</a:t>
            </a:r>
            <a:endParaRPr lang="en-IN" sz="280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IN" sz="16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36EA7B6-05C9-47C4-B551-23BB02C55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50" y="1315927"/>
            <a:ext cx="6592220" cy="5258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5AB99C-9706-43A2-9C47-16DA7CEC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32" y="1570990"/>
            <a:ext cx="6211167" cy="1124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483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47" y="45109"/>
            <a:ext cx="8083708" cy="703006"/>
          </a:xfrm>
        </p:spPr>
        <p:txBody>
          <a:bodyPr>
            <a:normAutofit/>
          </a:bodyPr>
          <a:lstStyle/>
          <a:p>
            <a:r>
              <a:rPr lang="en-US" sz="3200"/>
              <a:t>Matrix Chain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748115"/>
            <a:ext cx="7674259" cy="70300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IN" sz="160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2800">
                <a:latin typeface="Cambria Math" panose="02040503050406030204" pitchFamily="18" charset="0"/>
                <a:ea typeface="Cambria Math" panose="02040503050406030204" pitchFamily="18" charset="0"/>
              </a:rPr>
              <a:t>Algorithm: </a:t>
            </a:r>
            <a:r>
              <a:rPr lang="en-IN" sz="2800"/>
              <a:t>Construct an optimal solution </a:t>
            </a:r>
            <a:endParaRPr lang="en-IN" sz="16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EE7C36-916F-4CE4-B93F-94AC5DD3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53" y="1707597"/>
            <a:ext cx="6011114" cy="4239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DCCFD5A-EA79-4A6E-91D2-4EECD6327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53" y="6203290"/>
            <a:ext cx="522042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47" y="45109"/>
            <a:ext cx="8083708" cy="703006"/>
          </a:xfrm>
        </p:spPr>
        <p:txBody>
          <a:bodyPr>
            <a:normAutofit/>
          </a:bodyPr>
          <a:lstStyle/>
          <a:p>
            <a:r>
              <a:rPr lang="en-US" sz="3200"/>
              <a:t>Matrix Chain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748115"/>
            <a:ext cx="7674259" cy="70300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IN" sz="160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2800">
                <a:latin typeface="Cambria Math" panose="02040503050406030204" pitchFamily="18" charset="0"/>
                <a:ea typeface="Cambria Math" panose="02040503050406030204" pitchFamily="18" charset="0"/>
              </a:rPr>
              <a:t>Example 2:</a:t>
            </a:r>
            <a:endParaRPr lang="en-IN" sz="16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BBD8D232-33F1-B5C1-E635-83B2EAAE0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3" b="13705"/>
          <a:stretch/>
        </p:blipFill>
        <p:spPr>
          <a:xfrm>
            <a:off x="1404754" y="1687763"/>
            <a:ext cx="7042182" cy="70300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3B1CE9BB-ED7B-9DE7-14B4-677C81901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" y="2517051"/>
            <a:ext cx="9319875" cy="347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2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 dirty="0"/>
              <a:t>Longest Common Subsequence(LCS)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1255594"/>
            <a:ext cx="10195846" cy="52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Subsequence of a sequence is the same sequence with some elements (possibly none) left out.</a:t>
            </a:r>
          </a:p>
          <a:p>
            <a:endParaRPr lang="en-IN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Given a sequence X = (x</a:t>
            </a:r>
            <a:r>
              <a:rPr lang="en-IN" sz="28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IN" sz="28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IN" sz="28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…, </a:t>
            </a:r>
            <a:r>
              <a:rPr lang="en-IN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IN" sz="2800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), the subsequence of X is (x</a:t>
            </a:r>
            <a:r>
              <a:rPr lang="en-IN" sz="2800" baseline="-5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IN" sz="2800" baseline="-7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IN" sz="2800" baseline="-5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IN" sz="2800" baseline="-7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IN" sz="2800" baseline="-50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IN" sz="2800" baseline="-7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…, </a:t>
            </a:r>
            <a:r>
              <a:rPr lang="en-IN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IN" sz="2800" baseline="-50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IN" sz="2800" baseline="-7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where i</a:t>
            </a:r>
            <a:r>
              <a:rPr lang="en-IN" sz="28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&lt;i</a:t>
            </a:r>
            <a:r>
              <a:rPr lang="en-IN" sz="28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&lt;i</a:t>
            </a:r>
            <a:r>
              <a:rPr lang="en-IN" sz="28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&lt;…&lt;</a:t>
            </a:r>
            <a:r>
              <a:rPr lang="en-IN" sz="28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IN" sz="2800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en-IN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 example, given the sequence X=(B C D B A C G H), 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(B D A C) and (C A G H) are some of the subsequence of X</a:t>
            </a:r>
          </a:p>
        </p:txBody>
      </p:sp>
    </p:spTree>
    <p:extLst>
      <p:ext uri="{BB962C8B-B14F-4D97-AF65-F5344CB8AC3E}">
        <p14:creationId xmlns:p14="http://schemas.microsoft.com/office/powerpoint/2010/main" val="731678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 dirty="0"/>
              <a:t>Longest Common Subsequence(LCS)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1255594"/>
            <a:ext cx="10195846" cy="52816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Given two sequences X and Y, a sequence Z is a common subsequence of X and Y</a:t>
            </a:r>
          </a:p>
          <a:p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 Example, X= (A D C B E J M) and Y = (B A C D E B M), then the sequence (D B M) having length 3 is common subsequence of both X and Y.</a:t>
            </a:r>
          </a:p>
          <a:p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However, (D B M) is not longest common subsequence  of X and Y.</a:t>
            </a:r>
          </a:p>
          <a:p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Subsequence (A D B M) of length 4 common to both X and Y. </a:t>
            </a:r>
          </a:p>
          <a:p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Longest Common subsequence  problem is stated below:</a:t>
            </a:r>
          </a:p>
          <a:p>
            <a:pPr marL="0" indent="0">
              <a:buNone/>
            </a:pPr>
            <a:r>
              <a:rPr lang="en-IN" sz="2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Given two sequence X=(x</a:t>
            </a:r>
            <a:r>
              <a:rPr lang="en-IN" sz="2800" i="1" baseline="-25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IN" sz="2800" i="1" baseline="-25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IN" sz="2800" i="1" baseline="-25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…, </a:t>
            </a:r>
            <a:r>
              <a:rPr lang="en-IN" sz="2800" i="1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IN" sz="2800" i="1" baseline="-25000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and Y=(y</a:t>
            </a:r>
            <a:r>
              <a:rPr lang="en-IN" sz="2800" i="1" baseline="-25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y</a:t>
            </a:r>
            <a:r>
              <a:rPr lang="en-IN" sz="2800" i="1" baseline="-25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y</a:t>
            </a:r>
            <a:r>
              <a:rPr lang="en-IN" sz="2800" i="1" baseline="-250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…, </a:t>
            </a:r>
            <a:r>
              <a:rPr lang="en-IN" sz="2800" i="1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IN" sz="2800" i="1" baseline="-25000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IN" sz="28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), find a maximum length common subsequence of X and Y.”</a:t>
            </a:r>
          </a:p>
        </p:txBody>
      </p:sp>
    </p:spTree>
    <p:extLst>
      <p:ext uri="{BB962C8B-B14F-4D97-AF65-F5344CB8AC3E}">
        <p14:creationId xmlns:p14="http://schemas.microsoft.com/office/powerpoint/2010/main" val="16930834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 dirty="0"/>
              <a:t>Longest Common Subsequence(LCS)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1255594"/>
            <a:ext cx="10195846" cy="52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Recursive Formula:</a:t>
            </a:r>
            <a:endParaRPr lang="en-IN" sz="2800" i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46BD5DB0-92CE-4217-93EA-33D61E4C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65" y="2279462"/>
            <a:ext cx="9859098" cy="2299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560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 dirty="0"/>
              <a:t>Longest Common Subsequence(LCS)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1495310"/>
            <a:ext cx="5201725" cy="5041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Example: 1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Find the Longest Common Subsequence of the sequences 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 = (A D C B E J M) and 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(B A C D E B M)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C29A6A71-B357-4DDC-AD9B-4692C7923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51" y="1495310"/>
            <a:ext cx="5027209" cy="5041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9315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 dirty="0"/>
              <a:t>Longest Common Subsequence(LCS)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908016"/>
            <a:ext cx="5201725" cy="5041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Algorithm:</a:t>
            </a:r>
          </a:p>
        </p:txBody>
      </p:sp>
      <p:pic>
        <p:nvPicPr>
          <p:cNvPr id="8" name="Picture 7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xmlns="" id="{D23AEB41-698D-48C8-B19E-70987B6E51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3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01" y="1540430"/>
            <a:ext cx="10106597" cy="5041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37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130261"/>
            <a:ext cx="10195847" cy="735766"/>
          </a:xfrm>
        </p:spPr>
        <p:txBody>
          <a:bodyPr>
            <a:noAutofit/>
          </a:bodyPr>
          <a:lstStyle/>
          <a:p>
            <a:r>
              <a:rPr lang="en-US" sz="3600" dirty="0"/>
              <a:t>Longest Common Subsequence(LCS)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5" y="908016"/>
            <a:ext cx="5201725" cy="5041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C1FAED-09F5-4C6E-9840-E737D6D68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8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966"/>
          <a:stretch/>
        </p:blipFill>
        <p:spPr>
          <a:xfrm>
            <a:off x="894275" y="1481950"/>
            <a:ext cx="7659790" cy="5022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9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Characteristics of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5" y="1210574"/>
            <a:ext cx="10636944" cy="55159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Principle of Optimality:</a:t>
            </a:r>
          </a:p>
          <a:p>
            <a:r>
              <a:rPr lang="en-US" sz="2400" dirty="0">
                <a:solidFill>
                  <a:schemeClr val="tx1"/>
                </a:solidFill>
              </a:rPr>
              <a:t>Dynamic Programming works on a principle of optimality.</a:t>
            </a:r>
          </a:p>
          <a:p>
            <a:r>
              <a:rPr lang="en-US" sz="2400" dirty="0">
                <a:solidFill>
                  <a:schemeClr val="tx1"/>
                </a:solidFill>
              </a:rPr>
              <a:t>Sequence of decision to be made at every stage in dynamic programming starting from smallest subproblem.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 principle of optimality states that </a:t>
            </a:r>
          </a:p>
          <a:p>
            <a:pPr marL="54864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"</a:t>
            </a:r>
            <a:r>
              <a:rPr lang="en-US" sz="2400" i="1" dirty="0">
                <a:solidFill>
                  <a:schemeClr val="tx1"/>
                </a:solidFill>
              </a:rPr>
              <a:t>the optimal solution of a problem is a combination  of optimal solutions to some of its subproblems</a:t>
            </a:r>
            <a:r>
              <a:rPr lang="en-US" sz="2400" dirty="0">
                <a:solidFill>
                  <a:schemeClr val="tx1"/>
                </a:solidFill>
              </a:rPr>
              <a:t>".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2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9636E-DEDD-4D3A-AF02-7984BC31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5" y="294198"/>
            <a:ext cx="10195847" cy="735766"/>
          </a:xfrm>
        </p:spPr>
        <p:txBody>
          <a:bodyPr>
            <a:noAutofit/>
          </a:bodyPr>
          <a:lstStyle/>
          <a:p>
            <a:r>
              <a:rPr lang="en-US" sz="3600"/>
              <a:t>Applications of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07652D-5801-412E-BD24-740664ED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5" y="1210574"/>
            <a:ext cx="10636944" cy="55159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Longest Common Subsequence(LCS)</a:t>
            </a:r>
          </a:p>
          <a:p>
            <a:r>
              <a:rPr lang="en-US" sz="2800">
                <a:solidFill>
                  <a:schemeClr val="tx1"/>
                </a:solidFill>
              </a:rPr>
              <a:t>0/1 Knapsack Problem</a:t>
            </a:r>
          </a:p>
          <a:p>
            <a:r>
              <a:rPr lang="en-US" sz="2800">
                <a:solidFill>
                  <a:schemeClr val="tx1"/>
                </a:solidFill>
              </a:rPr>
              <a:t>Travelling Salesman Problem</a:t>
            </a:r>
          </a:p>
          <a:p>
            <a:r>
              <a:rPr lang="en-US" sz="2800">
                <a:solidFill>
                  <a:schemeClr val="tx1"/>
                </a:solidFill>
              </a:rPr>
              <a:t>Single Source shortest path (Bellman Ford Algorithm)</a:t>
            </a:r>
          </a:p>
          <a:p>
            <a:r>
              <a:rPr lang="en-US" sz="2800">
                <a:solidFill>
                  <a:schemeClr val="tx1"/>
                </a:solidFill>
              </a:rPr>
              <a:t>All pair shortest path (Floyd Warshall Algorithm)</a:t>
            </a:r>
          </a:p>
          <a:p>
            <a:r>
              <a:rPr lang="en-US" sz="2800">
                <a:solidFill>
                  <a:schemeClr val="tx1"/>
                </a:solidFill>
              </a:rPr>
              <a:t>Matrix chain Multiplication</a:t>
            </a:r>
          </a:p>
          <a:p>
            <a:r>
              <a:rPr lang="en-US" sz="2800">
                <a:solidFill>
                  <a:schemeClr val="tx1"/>
                </a:solidFill>
              </a:rPr>
              <a:t>Multistage graphs</a:t>
            </a:r>
          </a:p>
        </p:txBody>
      </p:sp>
    </p:spTree>
    <p:extLst>
      <p:ext uri="{BB962C8B-B14F-4D97-AF65-F5344CB8AC3E}">
        <p14:creationId xmlns:p14="http://schemas.microsoft.com/office/powerpoint/2010/main" val="5070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1|2.8|2|1.1|0.7|0.8|1.1|0.8|0.9|4.5|1.5|0.9|0.7|1.6|1|1|0.9|5|1.7|1.7"/>
</p:tagLst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7B713C7F-58B7-4AE9-B361-B13EB9EC4C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7517</TotalTime>
  <Words>4762</Words>
  <Application>Microsoft Office PowerPoint</Application>
  <PresentationFormat>Custom</PresentationFormat>
  <Paragraphs>1094</Paragraphs>
  <Slides>78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View</vt:lpstr>
      <vt:lpstr>Dynamic Programming</vt:lpstr>
      <vt:lpstr>Introduction</vt:lpstr>
      <vt:lpstr>Example</vt:lpstr>
      <vt:lpstr>Example</vt:lpstr>
      <vt:lpstr>Example</vt:lpstr>
      <vt:lpstr>Example</vt:lpstr>
      <vt:lpstr>Characteristics of Dynamic Programming</vt:lpstr>
      <vt:lpstr>Characteristics of Dynamic Programming</vt:lpstr>
      <vt:lpstr>Applications of Dynamic Programming</vt:lpstr>
      <vt:lpstr>Homogeneous Recurrences</vt:lpstr>
      <vt:lpstr>Homogeneous Recurrences</vt:lpstr>
      <vt:lpstr>Property of Homogeneous Recurrences</vt:lpstr>
      <vt:lpstr>Property of Homogeneous Recurrences</vt:lpstr>
      <vt:lpstr>Homogeneous Recurrences</vt:lpstr>
      <vt:lpstr>Multistage Graph</vt:lpstr>
      <vt:lpstr>Multistage Graph</vt:lpstr>
      <vt:lpstr>Multistage Graph</vt:lpstr>
      <vt:lpstr>Multistage Graph: Example</vt:lpstr>
      <vt:lpstr>Multistage Graph: Methods to Solve</vt:lpstr>
      <vt:lpstr>Multistage Graph: (Forward Approach)</vt:lpstr>
      <vt:lpstr>Multistage Graph: (Forward Approach)</vt:lpstr>
      <vt:lpstr>Multistage Graph: (Forward Approach)</vt:lpstr>
      <vt:lpstr>Multistage Graph: (Forward Approach)</vt:lpstr>
      <vt:lpstr>Multistage Graph: (Backward Approach)</vt:lpstr>
      <vt:lpstr>Algorithm: (Forward Approach)</vt:lpstr>
      <vt:lpstr>Algorithm: (Backward Approach)</vt:lpstr>
      <vt:lpstr>0/1 Knapsack Problem</vt:lpstr>
      <vt:lpstr>0/1 Knapsack Problem: Example</vt:lpstr>
      <vt:lpstr>0/1 Knapsack Problem: Example</vt:lpstr>
      <vt:lpstr>0/1 Knapsack Problem: Example</vt:lpstr>
      <vt:lpstr>0/1 Knapsack Problem: Example</vt:lpstr>
      <vt:lpstr>0/1 Knapsack Problem: Example</vt:lpstr>
      <vt:lpstr>0/1 Knapsack Problem: Example</vt:lpstr>
      <vt:lpstr>0/1 Knapsack Problem: Example</vt:lpstr>
      <vt:lpstr>0/1 Knapsack Problem: Example</vt:lpstr>
      <vt:lpstr>0/1 Knapsack Problem: Example</vt:lpstr>
      <vt:lpstr>0/1 Knapsack Problem: Example</vt:lpstr>
      <vt:lpstr>0/1 Knapsack Problem</vt:lpstr>
      <vt:lpstr>0/1 Knapsack Problem: Example</vt:lpstr>
      <vt:lpstr>0/1 Knapsack Problem: Algorithm</vt:lpstr>
      <vt:lpstr>0/1 Knapsack Problem: Algorithm</vt:lpstr>
      <vt:lpstr>All Pair Shortest Path</vt:lpstr>
      <vt:lpstr>All Pair Shortest Path</vt:lpstr>
      <vt:lpstr>All Pair Shortest Path: Algorithm</vt:lpstr>
      <vt:lpstr>All Pair Shortest Path: Example</vt:lpstr>
      <vt:lpstr>All Pair Shortest Path: Example</vt:lpstr>
      <vt:lpstr>All Pair Shortest Path: Example</vt:lpstr>
      <vt:lpstr>All Pair Shortest Path: Example</vt:lpstr>
      <vt:lpstr>All Pair Shortest Path: Example</vt:lpstr>
      <vt:lpstr>All Pair Shortest Path: Example</vt:lpstr>
      <vt:lpstr>Single Source Shortest Path</vt:lpstr>
      <vt:lpstr>Single Source Shortest Path</vt:lpstr>
      <vt:lpstr>Single Source Shortest Path</vt:lpstr>
      <vt:lpstr>Single Source Shortest Path</vt:lpstr>
      <vt:lpstr>The Travelling Salesman Problem</vt:lpstr>
      <vt:lpstr>The Travelling Salesman Problem</vt:lpstr>
      <vt:lpstr>The Travelling Salesman Problem</vt:lpstr>
      <vt:lpstr>The Travelling Salesman Problem</vt:lpstr>
      <vt:lpstr>The Travelling Salesman Problem</vt:lpstr>
      <vt:lpstr>The Travelling Salesman Problem</vt:lpstr>
      <vt:lpstr>The Travelling Salesman Problem</vt:lpstr>
      <vt:lpstr>The Travelling Salesman Problem</vt:lpstr>
      <vt:lpstr>The Travelling Salesman Problem</vt:lpstr>
      <vt:lpstr>The Travelling Salesman Problem</vt:lpstr>
      <vt:lpstr>The Travelling Salesman Problem</vt:lpstr>
      <vt:lpstr>The Travelling Salesman Problem</vt:lpstr>
      <vt:lpstr>Matrix Chain Multiplication</vt:lpstr>
      <vt:lpstr>Matrix Chain Multiplication</vt:lpstr>
      <vt:lpstr>Matrix Chain Multiplication</vt:lpstr>
      <vt:lpstr>Matrix Chain Multiplication</vt:lpstr>
      <vt:lpstr>Matrix Chain Multiplication</vt:lpstr>
      <vt:lpstr>Matrix Chain Multiplication</vt:lpstr>
      <vt:lpstr>Longest Common Subsequence(LCS)</vt:lpstr>
      <vt:lpstr>Longest Common Subsequence(LCS)</vt:lpstr>
      <vt:lpstr>Longest Common Subsequence(LCS)</vt:lpstr>
      <vt:lpstr>Longest Common Subsequence(LCS)</vt:lpstr>
      <vt:lpstr>Longest Common Subsequence(LCS)</vt:lpstr>
      <vt:lpstr>Longest Common Subsequence(LCS)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Gopal Sonune</dc:creator>
  <cp:lastModifiedBy>Admin</cp:lastModifiedBy>
  <cp:revision>17</cp:revision>
  <dcterms:created xsi:type="dcterms:W3CDTF">2013-07-15T20:26:40Z</dcterms:created>
  <dcterms:modified xsi:type="dcterms:W3CDTF">2024-03-22T08:58:21Z</dcterms:modified>
</cp:coreProperties>
</file>